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7" r:id="rId4"/>
    <p:sldId id="273" r:id="rId5"/>
    <p:sldId id="282" r:id="rId6"/>
    <p:sldId id="283" r:id="rId7"/>
    <p:sldId id="274" r:id="rId8"/>
    <p:sldId id="279" r:id="rId9"/>
    <p:sldId id="276" r:id="rId10"/>
    <p:sldId id="277" r:id="rId11"/>
    <p:sldId id="272" r:id="rId12"/>
    <p:sldId id="275" r:id="rId13"/>
    <p:sldId id="278" r:id="rId14"/>
    <p:sldId id="280" r:id="rId15"/>
    <p:sldId id="281" r:id="rId16"/>
    <p:sldId id="284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65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 Hyeok Kim" userId="8309d3536c33bced" providerId="LiveId" clId="{0ABB0E3E-CF77-43AE-A2B3-A74ABF87FA00}"/>
    <pc:docChg chg="undo custSel addSld delSld modSld sldOrd">
      <pc:chgData name="Ji Hyeok Kim" userId="8309d3536c33bced" providerId="LiveId" clId="{0ABB0E3E-CF77-43AE-A2B3-A74ABF87FA00}" dt="2023-10-29T23:55:45.362" v="2834" actId="20577"/>
      <pc:docMkLst>
        <pc:docMk/>
      </pc:docMkLst>
      <pc:sldChg chg="addSp delSp modSp mod setBg">
        <pc:chgData name="Ji Hyeok Kim" userId="8309d3536c33bced" providerId="LiveId" clId="{0ABB0E3E-CF77-43AE-A2B3-A74ABF87FA00}" dt="2023-10-29T20:11:38.376" v="511" actId="1037"/>
        <pc:sldMkLst>
          <pc:docMk/>
          <pc:sldMk cId="0" sldId="256"/>
        </pc:sldMkLst>
        <pc:spChg chg="add mod">
          <ac:chgData name="Ji Hyeok Kim" userId="8309d3536c33bced" providerId="LiveId" clId="{0ABB0E3E-CF77-43AE-A2B3-A74ABF87FA00}" dt="2023-10-29T20:11:38.376" v="511" actId="1037"/>
          <ac:spMkLst>
            <pc:docMk/>
            <pc:sldMk cId="0" sldId="256"/>
            <ac:spMk id="2" creationId="{D32BD748-FE88-4A6B-E894-44230A7BCB80}"/>
          </ac:spMkLst>
        </pc:spChg>
        <pc:spChg chg="add mod">
          <ac:chgData name="Ji Hyeok Kim" userId="8309d3536c33bced" providerId="LiveId" clId="{0ABB0E3E-CF77-43AE-A2B3-A74ABF87FA00}" dt="2023-10-29T20:10:58.866" v="490" actId="1035"/>
          <ac:spMkLst>
            <pc:docMk/>
            <pc:sldMk cId="0" sldId="256"/>
            <ac:spMk id="3" creationId="{EA52D474-864A-2647-0675-C0B5E70B5FA4}"/>
          </ac:spMkLst>
        </pc:spChg>
        <pc:spChg chg="mod">
          <ac:chgData name="Ji Hyeok Kim" userId="8309d3536c33bced" providerId="LiveId" clId="{0ABB0E3E-CF77-43AE-A2B3-A74ABF87FA00}" dt="2023-10-29T20:10:52.060" v="450" actId="14100"/>
          <ac:spMkLst>
            <pc:docMk/>
            <pc:sldMk cId="0" sldId="256"/>
            <ac:spMk id="4" creationId="{00000000-0000-0000-0000-000000000000}"/>
          </ac:spMkLst>
        </pc:spChg>
        <pc:spChg chg="del">
          <ac:chgData name="Ji Hyeok Kim" userId="8309d3536c33bced" providerId="LiveId" clId="{0ABB0E3E-CF77-43AE-A2B3-A74ABF87FA00}" dt="2023-10-29T03:55:22.495" v="45" actId="478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Ji Hyeok Kim" userId="8309d3536c33bced" providerId="LiveId" clId="{0ABB0E3E-CF77-43AE-A2B3-A74ABF87FA00}" dt="2023-10-29T20:11:01.996" v="495" actId="1035"/>
          <ac:spMkLst>
            <pc:docMk/>
            <pc:sldMk cId="0" sldId="256"/>
            <ac:spMk id="5" creationId="{97CEDF8B-1EBB-04C8-95FA-A2EA0E582E24}"/>
          </ac:spMkLst>
        </pc:spChg>
        <pc:spChg chg="mod">
          <ac:chgData name="Ji Hyeok Kim" userId="8309d3536c33bced" providerId="LiveId" clId="{0ABB0E3E-CF77-43AE-A2B3-A74ABF87FA00}" dt="2023-10-29T20:11:38.376" v="511" actId="1037"/>
          <ac:spMkLst>
            <pc:docMk/>
            <pc:sldMk cId="0" sldId="256"/>
            <ac:spMk id="8" creationId="{00000000-0000-0000-0000-000000000000}"/>
          </ac:spMkLst>
        </pc:spChg>
        <pc:picChg chg="del">
          <ac:chgData name="Ji Hyeok Kim" userId="8309d3536c33bced" providerId="LiveId" clId="{0ABB0E3E-CF77-43AE-A2B3-A74ABF87FA00}" dt="2023-10-29T03:45:59.788" v="1" actId="478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Ji Hyeok Kim" userId="8309d3536c33bced" providerId="LiveId" clId="{0ABB0E3E-CF77-43AE-A2B3-A74ABF87FA00}" dt="2023-10-29T03:45:59.009" v="0" actId="478"/>
          <ac:picMkLst>
            <pc:docMk/>
            <pc:sldMk cId="0" sldId="256"/>
            <ac:picMk id="6" creationId="{00000000-0000-0000-0000-000000000000}"/>
          </ac:picMkLst>
        </pc:picChg>
        <pc:picChg chg="add del mod ord">
          <ac:chgData name="Ji Hyeok Kim" userId="8309d3536c33bced" providerId="LiveId" clId="{0ABB0E3E-CF77-43AE-A2B3-A74ABF87FA00}" dt="2023-10-29T04:11:13.828" v="236" actId="478"/>
          <ac:picMkLst>
            <pc:docMk/>
            <pc:sldMk cId="0" sldId="256"/>
            <ac:picMk id="15" creationId="{DC469EC9-4698-05D9-2210-26C9A4FF0077}"/>
          </ac:picMkLst>
        </pc:picChg>
        <pc:cxnChg chg="add del mod">
          <ac:chgData name="Ji Hyeok Kim" userId="8309d3536c33bced" providerId="LiveId" clId="{0ABB0E3E-CF77-43AE-A2B3-A74ABF87FA00}" dt="2023-10-29T18:52:32.472" v="279" actId="478"/>
          <ac:cxnSpMkLst>
            <pc:docMk/>
            <pc:sldMk cId="0" sldId="256"/>
            <ac:cxnSpMk id="11" creationId="{6E819F99-FD47-790D-2C4B-4FF26A6C49C1}"/>
          </ac:cxnSpMkLst>
        </pc:cxnChg>
        <pc:cxnChg chg="add del mod">
          <ac:chgData name="Ji Hyeok Kim" userId="8309d3536c33bced" providerId="LiveId" clId="{0ABB0E3E-CF77-43AE-A2B3-A74ABF87FA00}" dt="2023-10-29T04:05:15.996" v="201" actId="478"/>
          <ac:cxnSpMkLst>
            <pc:docMk/>
            <pc:sldMk cId="0" sldId="256"/>
            <ac:cxnSpMk id="12" creationId="{143937EF-94BB-4865-0CB0-113CF166B1EC}"/>
          </ac:cxnSpMkLst>
        </pc:cxnChg>
        <pc:cxnChg chg="add del mod">
          <ac:chgData name="Ji Hyeok Kim" userId="8309d3536c33bced" providerId="LiveId" clId="{0ABB0E3E-CF77-43AE-A2B3-A74ABF87FA00}" dt="2023-10-29T04:05:17.043" v="202" actId="478"/>
          <ac:cxnSpMkLst>
            <pc:docMk/>
            <pc:sldMk cId="0" sldId="256"/>
            <ac:cxnSpMk id="13" creationId="{002D5B2D-DC9F-C397-3D2F-4DB4DEF99ED7}"/>
          </ac:cxnSpMkLst>
        </pc:cxnChg>
      </pc:sldChg>
      <pc:sldChg chg="addSp delSp modSp mod">
        <pc:chgData name="Ji Hyeok Kim" userId="8309d3536c33bced" providerId="LiveId" clId="{0ABB0E3E-CF77-43AE-A2B3-A74ABF87FA00}" dt="2023-10-29T23:55:45.362" v="2834" actId="20577"/>
        <pc:sldMkLst>
          <pc:docMk/>
          <pc:sldMk cId="0" sldId="257"/>
        </pc:sldMkLst>
        <pc:spChg chg="del mod">
          <ac:chgData name="Ji Hyeok Kim" userId="8309d3536c33bced" providerId="LiveId" clId="{0ABB0E3E-CF77-43AE-A2B3-A74ABF87FA00}" dt="2023-10-29T04:12:56.785" v="259" actId="478"/>
          <ac:spMkLst>
            <pc:docMk/>
            <pc:sldMk cId="0" sldId="257"/>
            <ac:spMk id="4" creationId="{00000000-0000-0000-0000-000000000000}"/>
          </ac:spMkLst>
        </pc:spChg>
        <pc:spChg chg="add del mod">
          <ac:chgData name="Ji Hyeok Kim" userId="8309d3536c33bced" providerId="LiveId" clId="{0ABB0E3E-CF77-43AE-A2B3-A74ABF87FA00}" dt="2023-10-29T22:40:11.583" v="1767" actId="478"/>
          <ac:spMkLst>
            <pc:docMk/>
            <pc:sldMk cId="0" sldId="257"/>
            <ac:spMk id="4" creationId="{5F5A10AB-F33D-711C-7C20-49F28F0FADCC}"/>
          </ac:spMkLst>
        </pc:spChg>
        <pc:spChg chg="del mod">
          <ac:chgData name="Ji Hyeok Kim" userId="8309d3536c33bced" providerId="LiveId" clId="{0ABB0E3E-CF77-43AE-A2B3-A74ABF87FA00}" dt="2023-10-29T18:54:05.587" v="340" actId="478"/>
          <ac:spMkLst>
            <pc:docMk/>
            <pc:sldMk cId="0" sldId="257"/>
            <ac:spMk id="5" creationId="{00000000-0000-0000-0000-000000000000}"/>
          </ac:spMkLst>
        </pc:spChg>
        <pc:spChg chg="mod">
          <ac:chgData name="Ji Hyeok Kim" userId="8309d3536c33bced" providerId="LiveId" clId="{0ABB0E3E-CF77-43AE-A2B3-A74ABF87FA00}" dt="2023-10-29T04:06:51.258" v="221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Ji Hyeok Kim" userId="8309d3536c33bced" providerId="LiveId" clId="{0ABB0E3E-CF77-43AE-A2B3-A74ABF87FA00}" dt="2023-10-29T18:54:14.895" v="356" actId="20577"/>
          <ac:spMkLst>
            <pc:docMk/>
            <pc:sldMk cId="0" sldId="257"/>
            <ac:spMk id="7" creationId="{00000000-0000-0000-0000-000000000000}"/>
          </ac:spMkLst>
        </pc:spChg>
        <pc:spChg chg="del">
          <ac:chgData name="Ji Hyeok Kim" userId="8309d3536c33bced" providerId="LiveId" clId="{0ABB0E3E-CF77-43AE-A2B3-A74ABF87FA00}" dt="2023-10-29T03:54:06.188" v="41" actId="478"/>
          <ac:spMkLst>
            <pc:docMk/>
            <pc:sldMk cId="0" sldId="257"/>
            <ac:spMk id="9" creationId="{00000000-0000-0000-0000-000000000000}"/>
          </ac:spMkLst>
        </pc:spChg>
        <pc:spChg chg="add mod">
          <ac:chgData name="Ji Hyeok Kim" userId="8309d3536c33bced" providerId="LiveId" clId="{0ABB0E3E-CF77-43AE-A2B3-A74ABF87FA00}" dt="2023-10-29T23:51:29.424" v="2697" actId="1076"/>
          <ac:spMkLst>
            <pc:docMk/>
            <pc:sldMk cId="0" sldId="257"/>
            <ac:spMk id="9" creationId="{012825A2-CA0B-7D88-5B50-1D1CA066788B}"/>
          </ac:spMkLst>
        </pc:spChg>
        <pc:spChg chg="del">
          <ac:chgData name="Ji Hyeok Kim" userId="8309d3536c33bced" providerId="LiveId" clId="{0ABB0E3E-CF77-43AE-A2B3-A74ABF87FA00}" dt="2023-10-29T03:54:06.188" v="41" actId="478"/>
          <ac:spMkLst>
            <pc:docMk/>
            <pc:sldMk cId="0" sldId="257"/>
            <ac:spMk id="10" creationId="{00000000-0000-0000-0000-000000000000}"/>
          </ac:spMkLst>
        </pc:spChg>
        <pc:spChg chg="add mod">
          <ac:chgData name="Ji Hyeok Kim" userId="8309d3536c33bced" providerId="LiveId" clId="{0ABB0E3E-CF77-43AE-A2B3-A74ABF87FA00}" dt="2023-10-29T23:55:45.362" v="2834" actId="20577"/>
          <ac:spMkLst>
            <pc:docMk/>
            <pc:sldMk cId="0" sldId="257"/>
            <ac:spMk id="10" creationId="{9CF8F8D5-BBDD-3F72-D825-A9D09DE73DBE}"/>
          </ac:spMkLst>
        </pc:spChg>
        <pc:spChg chg="del">
          <ac:chgData name="Ji Hyeok Kim" userId="8309d3536c33bced" providerId="LiveId" clId="{0ABB0E3E-CF77-43AE-A2B3-A74ABF87FA00}" dt="2023-10-29T03:54:06.188" v="41" actId="478"/>
          <ac:spMkLst>
            <pc:docMk/>
            <pc:sldMk cId="0" sldId="257"/>
            <ac:spMk id="11" creationId="{00000000-0000-0000-0000-000000000000}"/>
          </ac:spMkLst>
        </pc:spChg>
        <pc:spChg chg="del">
          <ac:chgData name="Ji Hyeok Kim" userId="8309d3536c33bced" providerId="LiveId" clId="{0ABB0E3E-CF77-43AE-A2B3-A74ABF87FA00}" dt="2023-10-29T03:54:06.188" v="41" actId="478"/>
          <ac:spMkLst>
            <pc:docMk/>
            <pc:sldMk cId="0" sldId="257"/>
            <ac:spMk id="12" creationId="{00000000-0000-0000-0000-000000000000}"/>
          </ac:spMkLst>
        </pc:spChg>
        <pc:spChg chg="del">
          <ac:chgData name="Ji Hyeok Kim" userId="8309d3536c33bced" providerId="LiveId" clId="{0ABB0E3E-CF77-43AE-A2B3-A74ABF87FA00}" dt="2023-10-29T03:54:02.974" v="38" actId="478"/>
          <ac:spMkLst>
            <pc:docMk/>
            <pc:sldMk cId="0" sldId="257"/>
            <ac:spMk id="13" creationId="{00000000-0000-0000-0000-000000000000}"/>
          </ac:spMkLst>
        </pc:spChg>
        <pc:spChg chg="del mod">
          <ac:chgData name="Ji Hyeok Kim" userId="8309d3536c33bced" providerId="LiveId" clId="{0ABB0E3E-CF77-43AE-A2B3-A74ABF87FA00}" dt="2023-10-29T03:54:04.720" v="40" actId="478"/>
          <ac:spMkLst>
            <pc:docMk/>
            <pc:sldMk cId="0" sldId="257"/>
            <ac:spMk id="14" creationId="{00000000-0000-0000-0000-000000000000}"/>
          </ac:spMkLst>
        </pc:spChg>
        <pc:picChg chg="del">
          <ac:chgData name="Ji Hyeok Kim" userId="8309d3536c33bced" providerId="LiveId" clId="{0ABB0E3E-CF77-43AE-A2B3-A74ABF87FA00}" dt="2023-10-29T03:53:09.517" v="30" actId="478"/>
          <ac:picMkLst>
            <pc:docMk/>
            <pc:sldMk cId="0" sldId="257"/>
            <ac:picMk id="3" creationId="{00000000-0000-0000-0000-000000000000}"/>
          </ac:picMkLst>
        </pc:picChg>
        <pc:picChg chg="add mod">
          <ac:chgData name="Ji Hyeok Kim" userId="8309d3536c33bced" providerId="LiveId" clId="{0ABB0E3E-CF77-43AE-A2B3-A74ABF87FA00}" dt="2023-10-29T23:51:31.080" v="2698" actId="1076"/>
          <ac:picMkLst>
            <pc:docMk/>
            <pc:sldMk cId="0" sldId="257"/>
            <ac:picMk id="3" creationId="{E568FCB7-2F8B-5B80-8F3B-4FB94C76726D}"/>
          </ac:picMkLst>
        </pc:picChg>
        <pc:picChg chg="mod">
          <ac:chgData name="Ji Hyeok Kim" userId="8309d3536c33bced" providerId="LiveId" clId="{0ABB0E3E-CF77-43AE-A2B3-A74ABF87FA00}" dt="2023-10-29T04:06:51.258" v="221" actId="1076"/>
          <ac:picMkLst>
            <pc:docMk/>
            <pc:sldMk cId="0" sldId="257"/>
            <ac:picMk id="8" creationId="{00000000-0000-0000-0000-000000000000}"/>
          </ac:picMkLst>
        </pc:picChg>
        <pc:picChg chg="del">
          <ac:chgData name="Ji Hyeok Kim" userId="8309d3536c33bced" providerId="LiveId" clId="{0ABB0E3E-CF77-43AE-A2B3-A74ABF87FA00}" dt="2023-10-29T03:54:00.365" v="32" actId="478"/>
          <ac:picMkLst>
            <pc:docMk/>
            <pc:sldMk cId="0" sldId="257"/>
            <ac:picMk id="15" creationId="{00000000-0000-0000-0000-000000000000}"/>
          </ac:picMkLst>
        </pc:picChg>
        <pc:picChg chg="del">
          <ac:chgData name="Ji Hyeok Kim" userId="8309d3536c33bced" providerId="LiveId" clId="{0ABB0E3E-CF77-43AE-A2B3-A74ABF87FA00}" dt="2023-10-29T03:54:01.875" v="36" actId="478"/>
          <ac:picMkLst>
            <pc:docMk/>
            <pc:sldMk cId="0" sldId="257"/>
            <ac:picMk id="16" creationId="{00000000-0000-0000-0000-000000000000}"/>
          </ac:picMkLst>
        </pc:picChg>
        <pc:picChg chg="del mod">
          <ac:chgData name="Ji Hyeok Kim" userId="8309d3536c33bced" providerId="LiveId" clId="{0ABB0E3E-CF77-43AE-A2B3-A74ABF87FA00}" dt="2023-10-29T03:54:01.257" v="35" actId="478"/>
          <ac:picMkLst>
            <pc:docMk/>
            <pc:sldMk cId="0" sldId="257"/>
            <ac:picMk id="17" creationId="{00000000-0000-0000-0000-000000000000}"/>
          </ac:picMkLst>
        </pc:picChg>
        <pc:picChg chg="del">
          <ac:chgData name="Ji Hyeok Kim" userId="8309d3536c33bced" providerId="LiveId" clId="{0ABB0E3E-CF77-43AE-A2B3-A74ABF87FA00}" dt="2023-10-29T03:54:00.697" v="33" actId="478"/>
          <ac:picMkLst>
            <pc:docMk/>
            <pc:sldMk cId="0" sldId="257"/>
            <ac:picMk id="18" creationId="{00000000-0000-0000-0000-000000000000}"/>
          </ac:picMkLst>
        </pc:picChg>
        <pc:picChg chg="del">
          <ac:chgData name="Ji Hyeok Kim" userId="8309d3536c33bced" providerId="LiveId" clId="{0ABB0E3E-CF77-43AE-A2B3-A74ABF87FA00}" dt="2023-10-29T03:53:58.250" v="31" actId="478"/>
          <ac:picMkLst>
            <pc:docMk/>
            <pc:sldMk cId="0" sldId="257"/>
            <ac:picMk id="19" creationId="{00000000-0000-0000-0000-000000000000}"/>
          </ac:picMkLst>
        </pc:picChg>
        <pc:picChg chg="del mod">
          <ac:chgData name="Ji Hyeok Kim" userId="8309d3536c33bced" providerId="LiveId" clId="{0ABB0E3E-CF77-43AE-A2B3-A74ABF87FA00}" dt="2023-10-29T04:06:54.489" v="222" actId="478"/>
          <ac:picMkLst>
            <pc:docMk/>
            <pc:sldMk cId="0" sldId="257"/>
            <ac:picMk id="20" creationId="{00000000-0000-0000-0000-000000000000}"/>
          </ac:picMkLst>
        </pc:picChg>
        <pc:picChg chg="del">
          <ac:chgData name="Ji Hyeok Kim" userId="8309d3536c33bced" providerId="LiveId" clId="{0ABB0E3E-CF77-43AE-A2B3-A74ABF87FA00}" dt="2023-10-29T03:54:02.505" v="37" actId="478"/>
          <ac:picMkLst>
            <pc:docMk/>
            <pc:sldMk cId="0" sldId="257"/>
            <ac:picMk id="21" creationId="{00000000-0000-0000-0000-000000000000}"/>
          </ac:picMkLst>
        </pc:picChg>
        <pc:picChg chg="mod">
          <ac:chgData name="Ji Hyeok Kim" userId="8309d3536c33bced" providerId="LiveId" clId="{0ABB0E3E-CF77-43AE-A2B3-A74ABF87FA00}" dt="2023-10-29T04:06:51.258" v="221" actId="1076"/>
          <ac:picMkLst>
            <pc:docMk/>
            <pc:sldMk cId="0" sldId="257"/>
            <ac:picMk id="22" creationId="{00000000-0000-0000-0000-000000000000}"/>
          </ac:picMkLst>
        </pc:picChg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58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59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0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1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2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3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4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5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6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7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8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69"/>
        </pc:sldMkLst>
      </pc:sldChg>
      <pc:sldChg chg="del">
        <pc:chgData name="Ji Hyeok Kim" userId="8309d3536c33bced" providerId="LiveId" clId="{0ABB0E3E-CF77-43AE-A2B3-A74ABF87FA00}" dt="2023-10-29T23:21:37.249" v="2535" actId="47"/>
        <pc:sldMkLst>
          <pc:docMk/>
          <pc:sldMk cId="0" sldId="270"/>
        </pc:sldMkLst>
      </pc:sldChg>
      <pc:sldChg chg="modSp add mod ord setBg">
        <pc:chgData name="Ji Hyeok Kim" userId="8309d3536c33bced" providerId="LiveId" clId="{0ABB0E3E-CF77-43AE-A2B3-A74ABF87FA00}" dt="2023-10-29T18:52:05.064" v="274"/>
        <pc:sldMkLst>
          <pc:docMk/>
          <pc:sldMk cId="722432201" sldId="271"/>
        </pc:sldMkLst>
        <pc:spChg chg="mod">
          <ac:chgData name="Ji Hyeok Kim" userId="8309d3536c33bced" providerId="LiveId" clId="{0ABB0E3E-CF77-43AE-A2B3-A74ABF87FA00}" dt="2023-10-29T18:51:58.981" v="272" actId="20577"/>
          <ac:spMkLst>
            <pc:docMk/>
            <pc:sldMk cId="722432201" sldId="271"/>
            <ac:spMk id="7" creationId="{00000000-0000-0000-0000-000000000000}"/>
          </ac:spMkLst>
        </pc:spChg>
      </pc:sldChg>
      <pc:sldChg chg="addSp delSp modSp add mod setBg">
        <pc:chgData name="Ji Hyeok Kim" userId="8309d3536c33bced" providerId="LiveId" clId="{0ABB0E3E-CF77-43AE-A2B3-A74ABF87FA00}" dt="2023-10-29T22:16:56.763" v="1310" actId="1076"/>
        <pc:sldMkLst>
          <pc:docMk/>
          <pc:sldMk cId="1062584679" sldId="272"/>
        </pc:sldMkLst>
        <pc:spChg chg="add mod">
          <ac:chgData name="Ji Hyeok Kim" userId="8309d3536c33bced" providerId="LiveId" clId="{0ABB0E3E-CF77-43AE-A2B3-A74ABF87FA00}" dt="2023-10-29T22:11:12.165" v="1024" actId="20577"/>
          <ac:spMkLst>
            <pc:docMk/>
            <pc:sldMk cId="1062584679" sldId="272"/>
            <ac:spMk id="2" creationId="{8DD963F0-5564-88F6-6CC3-FA1ED63BEDED}"/>
          </ac:spMkLst>
        </pc:spChg>
        <pc:spChg chg="del">
          <ac:chgData name="Ji Hyeok Kim" userId="8309d3536c33bced" providerId="LiveId" clId="{0ABB0E3E-CF77-43AE-A2B3-A74ABF87FA00}" dt="2023-10-29T21:41:20.717" v="722" actId="478"/>
          <ac:spMkLst>
            <pc:docMk/>
            <pc:sldMk cId="1062584679" sldId="272"/>
            <ac:spMk id="4" creationId="{5F5A10AB-F33D-711C-7C20-49F28F0FADCC}"/>
          </ac:spMkLst>
        </pc:spChg>
        <pc:spChg chg="mod">
          <ac:chgData name="Ji Hyeok Kim" userId="8309d3536c33bced" providerId="LiveId" clId="{0ABB0E3E-CF77-43AE-A2B3-A74ABF87FA00}" dt="2023-10-29T21:41:23.038" v="725" actId="20577"/>
          <ac:spMkLst>
            <pc:docMk/>
            <pc:sldMk cId="1062584679" sldId="272"/>
            <ac:spMk id="7" creationId="{00000000-0000-0000-0000-000000000000}"/>
          </ac:spMkLst>
        </pc:spChg>
        <pc:spChg chg="add mod">
          <ac:chgData name="Ji Hyeok Kim" userId="8309d3536c33bced" providerId="LiveId" clId="{0ABB0E3E-CF77-43AE-A2B3-A74ABF87FA00}" dt="2023-10-29T22:16:56.763" v="1310" actId="1076"/>
          <ac:spMkLst>
            <pc:docMk/>
            <pc:sldMk cId="1062584679" sldId="272"/>
            <ac:spMk id="10" creationId="{6855EB4A-B804-7039-7D4B-6CAC95A14742}"/>
          </ac:spMkLst>
        </pc:spChg>
        <pc:picChg chg="del">
          <ac:chgData name="Ji Hyeok Kim" userId="8309d3536c33bced" providerId="LiveId" clId="{0ABB0E3E-CF77-43AE-A2B3-A74ABF87FA00}" dt="2023-10-29T21:37:54.778" v="553" actId="478"/>
          <ac:picMkLst>
            <pc:docMk/>
            <pc:sldMk cId="1062584679" sldId="272"/>
            <ac:picMk id="3" creationId="{E568FCB7-2F8B-5B80-8F3B-4FB94C76726D}"/>
          </ac:picMkLst>
        </pc:picChg>
        <pc:picChg chg="add mod">
          <ac:chgData name="Ji Hyeok Kim" userId="8309d3536c33bced" providerId="LiveId" clId="{0ABB0E3E-CF77-43AE-A2B3-A74ABF87FA00}" dt="2023-10-29T22:16:43.989" v="1308" actId="1076"/>
          <ac:picMkLst>
            <pc:docMk/>
            <pc:sldMk cId="1062584679" sldId="272"/>
            <ac:picMk id="9" creationId="{1E7520E4-8397-15C2-D896-90D982D0213A}"/>
          </ac:picMkLst>
        </pc:picChg>
      </pc:sldChg>
      <pc:sldChg chg="delSp modSp add mod ord">
        <pc:chgData name="Ji Hyeok Kim" userId="8309d3536c33bced" providerId="LiveId" clId="{0ABB0E3E-CF77-43AE-A2B3-A74ABF87FA00}" dt="2023-10-29T23:49:20.482" v="2696" actId="20577"/>
        <pc:sldMkLst>
          <pc:docMk/>
          <pc:sldMk cId="4093956029" sldId="273"/>
        </pc:sldMkLst>
        <pc:spChg chg="mod">
          <ac:chgData name="Ji Hyeok Kim" userId="8309d3536c33bced" providerId="LiveId" clId="{0ABB0E3E-CF77-43AE-A2B3-A74ABF87FA00}" dt="2023-10-29T22:40:20.404" v="1770" actId="14100"/>
          <ac:spMkLst>
            <pc:docMk/>
            <pc:sldMk cId="4093956029" sldId="273"/>
            <ac:spMk id="4" creationId="{5F5A10AB-F33D-711C-7C20-49F28F0FADCC}"/>
          </ac:spMkLst>
        </pc:spChg>
        <pc:spChg chg="mod">
          <ac:chgData name="Ji Hyeok Kim" userId="8309d3536c33bced" providerId="LiveId" clId="{0ABB0E3E-CF77-43AE-A2B3-A74ABF87FA00}" dt="2023-10-29T23:49:20.482" v="2696" actId="20577"/>
          <ac:spMkLst>
            <pc:docMk/>
            <pc:sldMk cId="4093956029" sldId="273"/>
            <ac:spMk id="7" creationId="{00000000-0000-0000-0000-000000000000}"/>
          </ac:spMkLst>
        </pc:spChg>
        <pc:picChg chg="del">
          <ac:chgData name="Ji Hyeok Kim" userId="8309d3536c33bced" providerId="LiveId" clId="{0ABB0E3E-CF77-43AE-A2B3-A74ABF87FA00}" dt="2023-10-29T21:37:51.813" v="552" actId="478"/>
          <ac:picMkLst>
            <pc:docMk/>
            <pc:sldMk cId="4093956029" sldId="273"/>
            <ac:picMk id="3" creationId="{E568FCB7-2F8B-5B80-8F3B-4FB94C76726D}"/>
          </ac:picMkLst>
        </pc:picChg>
      </pc:sldChg>
      <pc:sldChg chg="addSp delSp modSp add mod modAnim">
        <pc:chgData name="Ji Hyeok Kim" userId="8309d3536c33bced" providerId="LiveId" clId="{0ABB0E3E-CF77-43AE-A2B3-A74ABF87FA00}" dt="2023-10-29T23:06:50.009" v="2141" actId="20577"/>
        <pc:sldMkLst>
          <pc:docMk/>
          <pc:sldMk cId="581797067" sldId="274"/>
        </pc:sldMkLst>
        <pc:spChg chg="add del mod">
          <ac:chgData name="Ji Hyeok Kim" userId="8309d3536c33bced" providerId="LiveId" clId="{0ABB0E3E-CF77-43AE-A2B3-A74ABF87FA00}" dt="2023-10-29T22:48:52.400" v="1859" actId="478"/>
          <ac:spMkLst>
            <pc:docMk/>
            <pc:sldMk cId="581797067" sldId="274"/>
            <ac:spMk id="2" creationId="{003E4572-14C9-B940-6146-4C5FD164CBD7}"/>
          </ac:spMkLst>
        </pc:spChg>
        <pc:spChg chg="add mod">
          <ac:chgData name="Ji Hyeok Kim" userId="8309d3536c33bced" providerId="LiveId" clId="{0ABB0E3E-CF77-43AE-A2B3-A74ABF87FA00}" dt="2023-10-29T22:55:58.633" v="2019" actId="1076"/>
          <ac:spMkLst>
            <pc:docMk/>
            <pc:sldMk cId="581797067" sldId="274"/>
            <ac:spMk id="3" creationId="{4F7A8893-595F-6DF0-F554-7D7D46868E42}"/>
          </ac:spMkLst>
        </pc:spChg>
        <pc:spChg chg="mod">
          <ac:chgData name="Ji Hyeok Kim" userId="8309d3536c33bced" providerId="LiveId" clId="{0ABB0E3E-CF77-43AE-A2B3-A74ABF87FA00}" dt="2023-10-29T22:48:16.255" v="1843" actId="21"/>
          <ac:spMkLst>
            <pc:docMk/>
            <pc:sldMk cId="581797067" sldId="274"/>
            <ac:spMk id="4" creationId="{5F5A10AB-F33D-711C-7C20-49F28F0FADCC}"/>
          </ac:spMkLst>
        </pc:spChg>
        <pc:spChg chg="add del mod">
          <ac:chgData name="Ji Hyeok Kim" userId="8309d3536c33bced" providerId="LiveId" clId="{0ABB0E3E-CF77-43AE-A2B3-A74ABF87FA00}" dt="2023-10-29T22:48:53.526" v="1860" actId="478"/>
          <ac:spMkLst>
            <pc:docMk/>
            <pc:sldMk cId="581797067" sldId="274"/>
            <ac:spMk id="5" creationId="{77FE527F-0BE4-24D5-5695-B208C575C7DE}"/>
          </ac:spMkLst>
        </pc:spChg>
        <pc:spChg chg="del">
          <ac:chgData name="Ji Hyeok Kim" userId="8309d3536c33bced" providerId="LiveId" clId="{0ABB0E3E-CF77-43AE-A2B3-A74ABF87FA00}" dt="2023-10-29T23:06:45.348" v="2139" actId="478"/>
          <ac:spMkLst>
            <pc:docMk/>
            <pc:sldMk cId="581797067" sldId="274"/>
            <ac:spMk id="7" creationId="{00000000-0000-0000-0000-000000000000}"/>
          </ac:spMkLst>
        </pc:spChg>
        <pc:spChg chg="add mod">
          <ac:chgData name="Ji Hyeok Kim" userId="8309d3536c33bced" providerId="LiveId" clId="{0ABB0E3E-CF77-43AE-A2B3-A74ABF87FA00}" dt="2023-10-29T22:57:10.256" v="2020" actId="113"/>
          <ac:spMkLst>
            <pc:docMk/>
            <pc:sldMk cId="581797067" sldId="274"/>
            <ac:spMk id="11" creationId="{45A4D5ED-0D3B-6DDB-222B-273C2EB51A0A}"/>
          </ac:spMkLst>
        </pc:spChg>
        <pc:spChg chg="add mod">
          <ac:chgData name="Ji Hyeok Kim" userId="8309d3536c33bced" providerId="LiveId" clId="{0ABB0E3E-CF77-43AE-A2B3-A74ABF87FA00}" dt="2023-10-29T22:59:35.937" v="2077" actId="14100"/>
          <ac:spMkLst>
            <pc:docMk/>
            <pc:sldMk cId="581797067" sldId="274"/>
            <ac:spMk id="20" creationId="{CF911DCB-3E72-C6EC-DC1E-428F6E693EF2}"/>
          </ac:spMkLst>
        </pc:spChg>
        <pc:spChg chg="add mod">
          <ac:chgData name="Ji Hyeok Kim" userId="8309d3536c33bced" providerId="LiveId" clId="{0ABB0E3E-CF77-43AE-A2B3-A74ABF87FA00}" dt="2023-10-29T22:59:09.422" v="2067" actId="20577"/>
          <ac:spMkLst>
            <pc:docMk/>
            <pc:sldMk cId="581797067" sldId="274"/>
            <ac:spMk id="26" creationId="{8E959021-5387-F580-F31A-0903657F3940}"/>
          </ac:spMkLst>
        </pc:spChg>
        <pc:spChg chg="add mod">
          <ac:chgData name="Ji Hyeok Kim" userId="8309d3536c33bced" providerId="LiveId" clId="{0ABB0E3E-CF77-43AE-A2B3-A74ABF87FA00}" dt="2023-10-29T23:00:08.583" v="2089" actId="1076"/>
          <ac:spMkLst>
            <pc:docMk/>
            <pc:sldMk cId="581797067" sldId="274"/>
            <ac:spMk id="28" creationId="{D18B7646-7DEA-D45E-68C5-F6D8F021D265}"/>
          </ac:spMkLst>
        </pc:spChg>
        <pc:spChg chg="add mod">
          <ac:chgData name="Ji Hyeok Kim" userId="8309d3536c33bced" providerId="LiveId" clId="{0ABB0E3E-CF77-43AE-A2B3-A74ABF87FA00}" dt="2023-10-29T23:06:50.009" v="2141" actId="20577"/>
          <ac:spMkLst>
            <pc:docMk/>
            <pc:sldMk cId="581797067" sldId="274"/>
            <ac:spMk id="32" creationId="{5D97217D-393A-1353-416D-DEF472B75845}"/>
          </ac:spMkLst>
        </pc:spChg>
        <pc:picChg chg="add mod">
          <ac:chgData name="Ji Hyeok Kim" userId="8309d3536c33bced" providerId="LiveId" clId="{0ABB0E3E-CF77-43AE-A2B3-A74ABF87FA00}" dt="2023-10-29T22:54:21.810" v="1981" actId="14100"/>
          <ac:picMkLst>
            <pc:docMk/>
            <pc:sldMk cId="581797067" sldId="274"/>
            <ac:picMk id="10" creationId="{E63382AA-2D51-58D6-950E-5B7AB0A0CAE6}"/>
          </ac:picMkLst>
        </pc:picChg>
        <pc:cxnChg chg="add mod">
          <ac:chgData name="Ji Hyeok Kim" userId="8309d3536c33bced" providerId="LiveId" clId="{0ABB0E3E-CF77-43AE-A2B3-A74ABF87FA00}" dt="2023-10-29T22:55:23.637" v="2007" actId="14100"/>
          <ac:cxnSpMkLst>
            <pc:docMk/>
            <pc:sldMk cId="581797067" sldId="274"/>
            <ac:cxnSpMk id="13" creationId="{8582C904-F3F4-C9E6-3D95-605AF81FFAE4}"/>
          </ac:cxnSpMkLst>
        </pc:cxnChg>
        <pc:cxnChg chg="add del mod">
          <ac:chgData name="Ji Hyeok Kim" userId="8309d3536c33bced" providerId="LiveId" clId="{0ABB0E3E-CF77-43AE-A2B3-A74ABF87FA00}" dt="2023-10-29T22:55:05.455" v="2002"/>
          <ac:cxnSpMkLst>
            <pc:docMk/>
            <pc:sldMk cId="581797067" sldId="274"/>
            <ac:cxnSpMk id="14" creationId="{38DB4113-E8A5-3655-15DD-1000698AF493}"/>
          </ac:cxnSpMkLst>
        </pc:cxnChg>
        <pc:cxnChg chg="add mod">
          <ac:chgData name="Ji Hyeok Kim" userId="8309d3536c33bced" providerId="LiveId" clId="{0ABB0E3E-CF77-43AE-A2B3-A74ABF87FA00}" dt="2023-10-29T22:55:29.637" v="2010" actId="14100"/>
          <ac:cxnSpMkLst>
            <pc:docMk/>
            <pc:sldMk cId="581797067" sldId="274"/>
            <ac:cxnSpMk id="16" creationId="{0FEDC859-7806-3593-209B-E645C21168D8}"/>
          </ac:cxnSpMkLst>
        </pc:cxnChg>
        <pc:cxnChg chg="add mod">
          <ac:chgData name="Ji Hyeok Kim" userId="8309d3536c33bced" providerId="LiveId" clId="{0ABB0E3E-CF77-43AE-A2B3-A74ABF87FA00}" dt="2023-10-29T22:55:35.929" v="2013" actId="14100"/>
          <ac:cxnSpMkLst>
            <pc:docMk/>
            <pc:sldMk cId="581797067" sldId="274"/>
            <ac:cxnSpMk id="18" creationId="{AD2E674D-FE72-7B3E-B4DD-930A931F17E8}"/>
          </ac:cxnSpMkLst>
        </pc:cxnChg>
        <pc:cxnChg chg="add mod">
          <ac:chgData name="Ji Hyeok Kim" userId="8309d3536c33bced" providerId="LiveId" clId="{0ABB0E3E-CF77-43AE-A2B3-A74ABF87FA00}" dt="2023-10-29T22:59:44.272" v="2080" actId="1076"/>
          <ac:cxnSpMkLst>
            <pc:docMk/>
            <pc:sldMk cId="581797067" sldId="274"/>
            <ac:cxnSpMk id="21" creationId="{F76A22D7-5384-7FD9-E811-3D51E952FFCF}"/>
          </ac:cxnSpMkLst>
        </pc:cxnChg>
        <pc:cxnChg chg="add mod">
          <ac:chgData name="Ji Hyeok Kim" userId="8309d3536c33bced" providerId="LiveId" clId="{0ABB0E3E-CF77-43AE-A2B3-A74ABF87FA00}" dt="2023-10-29T22:59:41.882" v="2079" actId="1076"/>
          <ac:cxnSpMkLst>
            <pc:docMk/>
            <pc:sldMk cId="581797067" sldId="274"/>
            <ac:cxnSpMk id="25" creationId="{71C8E80F-418A-760C-E124-235F5FEF9ED3}"/>
          </ac:cxnSpMkLst>
        </pc:cxnChg>
        <pc:cxnChg chg="add mod">
          <ac:chgData name="Ji Hyeok Kim" userId="8309d3536c33bced" providerId="LiveId" clId="{0ABB0E3E-CF77-43AE-A2B3-A74ABF87FA00}" dt="2023-10-29T22:59:55.881" v="2082" actId="1076"/>
          <ac:cxnSpMkLst>
            <pc:docMk/>
            <pc:sldMk cId="581797067" sldId="274"/>
            <ac:cxnSpMk id="27" creationId="{6ABE397D-9291-9537-CA2C-E587B6E1CB11}"/>
          </ac:cxnSpMkLst>
        </pc:cxnChg>
        <pc:cxnChg chg="add mod">
          <ac:chgData name="Ji Hyeok Kim" userId="8309d3536c33bced" providerId="LiveId" clId="{0ABB0E3E-CF77-43AE-A2B3-A74ABF87FA00}" dt="2023-10-29T23:00:19.097" v="2093" actId="14100"/>
          <ac:cxnSpMkLst>
            <pc:docMk/>
            <pc:sldMk cId="581797067" sldId="274"/>
            <ac:cxnSpMk id="29" creationId="{A734F312-BBB1-BF81-F5FE-CF1D510EF943}"/>
          </ac:cxnSpMkLst>
        </pc:cxnChg>
      </pc:sldChg>
      <pc:sldChg chg="addSp delSp modSp add mod">
        <pc:chgData name="Ji Hyeok Kim" userId="8309d3536c33bced" providerId="LiveId" clId="{0ABB0E3E-CF77-43AE-A2B3-A74ABF87FA00}" dt="2023-10-29T22:17:05.612" v="1321" actId="1036"/>
        <pc:sldMkLst>
          <pc:docMk/>
          <pc:sldMk cId="3512955116" sldId="275"/>
        </pc:sldMkLst>
        <pc:spChg chg="mod">
          <ac:chgData name="Ji Hyeok Kim" userId="8309d3536c33bced" providerId="LiveId" clId="{0ABB0E3E-CF77-43AE-A2B3-A74ABF87FA00}" dt="2023-10-29T22:08:30.203" v="958" actId="14100"/>
          <ac:spMkLst>
            <pc:docMk/>
            <pc:sldMk cId="3512955116" sldId="275"/>
            <ac:spMk id="2" creationId="{8DD963F0-5564-88F6-6CC3-FA1ED63BEDED}"/>
          </ac:spMkLst>
        </pc:spChg>
        <pc:spChg chg="add del mod">
          <ac:chgData name="Ji Hyeok Kim" userId="8309d3536c33bced" providerId="LiveId" clId="{0ABB0E3E-CF77-43AE-A2B3-A74ABF87FA00}" dt="2023-10-29T22:05:34.397" v="894"/>
          <ac:spMkLst>
            <pc:docMk/>
            <pc:sldMk cId="3512955116" sldId="275"/>
            <ac:spMk id="10" creationId="{980F3A94-818D-4616-C65D-AEE1F6F303D3}"/>
          </ac:spMkLst>
        </pc:spChg>
        <pc:spChg chg="add mod">
          <ac:chgData name="Ji Hyeok Kim" userId="8309d3536c33bced" providerId="LiveId" clId="{0ABB0E3E-CF77-43AE-A2B3-A74ABF87FA00}" dt="2023-10-29T22:08:09.392" v="951" actId="1076"/>
          <ac:spMkLst>
            <pc:docMk/>
            <pc:sldMk cId="3512955116" sldId="275"/>
            <ac:spMk id="11" creationId="{32E8DA22-E2BA-CDF2-B84E-84106D75B03B}"/>
          </ac:spMkLst>
        </pc:spChg>
        <pc:spChg chg="add mod">
          <ac:chgData name="Ji Hyeok Kim" userId="8309d3536c33bced" providerId="LiveId" clId="{0ABB0E3E-CF77-43AE-A2B3-A74ABF87FA00}" dt="2023-10-29T22:08:12.232" v="952" actId="1076"/>
          <ac:spMkLst>
            <pc:docMk/>
            <pc:sldMk cId="3512955116" sldId="275"/>
            <ac:spMk id="12" creationId="{B5E3EC7F-4637-6B7A-9BA1-05D0A133E875}"/>
          </ac:spMkLst>
        </pc:spChg>
        <pc:spChg chg="add mod">
          <ac:chgData name="Ji Hyeok Kim" userId="8309d3536c33bced" providerId="LiveId" clId="{0ABB0E3E-CF77-43AE-A2B3-A74ABF87FA00}" dt="2023-10-29T22:08:48.161" v="983" actId="1076"/>
          <ac:spMkLst>
            <pc:docMk/>
            <pc:sldMk cId="3512955116" sldId="275"/>
            <ac:spMk id="14" creationId="{394BC4B0-CDFB-75F1-178F-1994B8819BAD}"/>
          </ac:spMkLst>
        </pc:spChg>
        <pc:spChg chg="add mod">
          <ac:chgData name="Ji Hyeok Kim" userId="8309d3536c33bced" providerId="LiveId" clId="{0ABB0E3E-CF77-43AE-A2B3-A74ABF87FA00}" dt="2023-10-29T22:17:05.612" v="1321" actId="1036"/>
          <ac:spMkLst>
            <pc:docMk/>
            <pc:sldMk cId="3512955116" sldId="275"/>
            <ac:spMk id="15" creationId="{B0BC8479-3381-C57F-1F08-419DA57E364F}"/>
          </ac:spMkLst>
        </pc:spChg>
        <pc:spChg chg="add mod">
          <ac:chgData name="Ji Hyeok Kim" userId="8309d3536c33bced" providerId="LiveId" clId="{0ABB0E3E-CF77-43AE-A2B3-A74ABF87FA00}" dt="2023-10-29T22:17:05.612" v="1321" actId="1036"/>
          <ac:spMkLst>
            <pc:docMk/>
            <pc:sldMk cId="3512955116" sldId="275"/>
            <ac:spMk id="16" creationId="{9D876123-34C1-A5D8-E0BF-441F9E345272}"/>
          </ac:spMkLst>
        </pc:spChg>
        <pc:picChg chg="add del">
          <ac:chgData name="Ji Hyeok Kim" userId="8309d3536c33bced" providerId="LiveId" clId="{0ABB0E3E-CF77-43AE-A2B3-A74ABF87FA00}" dt="2023-10-29T22:04:40.067" v="870" actId="22"/>
          <ac:picMkLst>
            <pc:docMk/>
            <pc:sldMk cId="3512955116" sldId="275"/>
            <ac:picMk id="4" creationId="{1708CEAE-494F-788F-B79F-1C207C997866}"/>
          </ac:picMkLst>
        </pc:picChg>
        <pc:picChg chg="add mod modCrop">
          <ac:chgData name="Ji Hyeok Kim" userId="8309d3536c33bced" providerId="LiveId" clId="{0ABB0E3E-CF77-43AE-A2B3-A74ABF87FA00}" dt="2023-10-29T22:17:05.612" v="1321" actId="1036"/>
          <ac:picMkLst>
            <pc:docMk/>
            <pc:sldMk cId="3512955116" sldId="275"/>
            <ac:picMk id="9" creationId="{9F3BA1B9-54FA-F044-C0E5-A9D00EA77666}"/>
          </ac:picMkLst>
        </pc:picChg>
        <pc:picChg chg="add mod modCrop">
          <ac:chgData name="Ji Hyeok Kim" userId="8309d3536c33bced" providerId="LiveId" clId="{0ABB0E3E-CF77-43AE-A2B3-A74ABF87FA00}" dt="2023-10-29T22:08:05.482" v="950" actId="14100"/>
          <ac:picMkLst>
            <pc:docMk/>
            <pc:sldMk cId="3512955116" sldId="275"/>
            <ac:picMk id="13" creationId="{9C0EACD9-5101-D570-2B25-5DC7E7F610DD}"/>
          </ac:picMkLst>
        </pc:picChg>
      </pc:sldChg>
      <pc:sldChg chg="addSp modSp add mod ord">
        <pc:chgData name="Ji Hyeok Kim" userId="8309d3536c33bced" providerId="LiveId" clId="{0ABB0E3E-CF77-43AE-A2B3-A74ABF87FA00}" dt="2023-10-29T22:40:03.997" v="1766" actId="14100"/>
        <pc:sldMkLst>
          <pc:docMk/>
          <pc:sldMk cId="2428140542" sldId="276"/>
        </pc:sldMkLst>
        <pc:spChg chg="add mod">
          <ac:chgData name="Ji Hyeok Kim" userId="8309d3536c33bced" providerId="LiveId" clId="{0ABB0E3E-CF77-43AE-A2B3-A74ABF87FA00}" dt="2023-10-29T22:40:03.997" v="1766" actId="14100"/>
          <ac:spMkLst>
            <pc:docMk/>
            <pc:sldMk cId="2428140542" sldId="276"/>
            <ac:spMk id="3" creationId="{EFFA7EFD-B147-760F-69BB-7B31D85EDC57}"/>
          </ac:spMkLst>
        </pc:spChg>
        <pc:spChg chg="mod">
          <ac:chgData name="Ji Hyeok Kim" userId="8309d3536c33bced" providerId="LiveId" clId="{0ABB0E3E-CF77-43AE-A2B3-A74ABF87FA00}" dt="2023-10-29T21:59:29.560" v="840" actId="14100"/>
          <ac:spMkLst>
            <pc:docMk/>
            <pc:sldMk cId="2428140542" sldId="276"/>
            <ac:spMk id="4" creationId="{5F5A10AB-F33D-711C-7C20-49F28F0FADCC}"/>
          </ac:spMkLst>
        </pc:spChg>
        <pc:picChg chg="add mod">
          <ac:chgData name="Ji Hyeok Kim" userId="8309d3536c33bced" providerId="LiveId" clId="{0ABB0E3E-CF77-43AE-A2B3-A74ABF87FA00}" dt="2023-10-29T22:19:11.139" v="1379" actId="14100"/>
          <ac:picMkLst>
            <pc:docMk/>
            <pc:sldMk cId="2428140542" sldId="276"/>
            <ac:picMk id="2" creationId="{F9115A95-4035-08C7-2010-F81552325ED4}"/>
          </ac:picMkLst>
        </pc:picChg>
      </pc:sldChg>
      <pc:sldChg chg="addSp delSp modSp add mod ord modAnim">
        <pc:chgData name="Ji Hyeok Kim" userId="8309d3536c33bced" providerId="LiveId" clId="{0ABB0E3E-CF77-43AE-A2B3-A74ABF87FA00}" dt="2023-10-29T23:09:33.746" v="2235" actId="14100"/>
        <pc:sldMkLst>
          <pc:docMk/>
          <pc:sldMk cId="2237466637" sldId="277"/>
        </pc:sldMkLst>
        <pc:spChg chg="mod">
          <ac:chgData name="Ji Hyeok Kim" userId="8309d3536c33bced" providerId="LiveId" clId="{0ABB0E3E-CF77-43AE-A2B3-A74ABF87FA00}" dt="2023-10-29T22:17:40.022" v="1323" actId="14100"/>
          <ac:spMkLst>
            <pc:docMk/>
            <pc:sldMk cId="2237466637" sldId="277"/>
            <ac:spMk id="4" creationId="{5F5A10AB-F33D-711C-7C20-49F28F0FADCC}"/>
          </ac:spMkLst>
        </pc:spChg>
        <pc:spChg chg="add mod">
          <ac:chgData name="Ji Hyeok Kim" userId="8309d3536c33bced" providerId="LiveId" clId="{0ABB0E3E-CF77-43AE-A2B3-A74ABF87FA00}" dt="2023-10-29T23:08:48.485" v="2198" actId="1037"/>
          <ac:spMkLst>
            <pc:docMk/>
            <pc:sldMk cId="2237466637" sldId="277"/>
            <ac:spMk id="9" creationId="{979E0C7E-9670-7A13-2FC7-F7EF98A003F4}"/>
          </ac:spMkLst>
        </pc:spChg>
        <pc:spChg chg="add mod">
          <ac:chgData name="Ji Hyeok Kim" userId="8309d3536c33bced" providerId="LiveId" clId="{0ABB0E3E-CF77-43AE-A2B3-A74ABF87FA00}" dt="2023-10-29T23:08:48.485" v="2198" actId="1037"/>
          <ac:spMkLst>
            <pc:docMk/>
            <pc:sldMk cId="2237466637" sldId="277"/>
            <ac:spMk id="10" creationId="{84275B74-F14A-1EE0-2EA3-00A36CC97646}"/>
          </ac:spMkLst>
        </pc:spChg>
        <pc:spChg chg="add del mod">
          <ac:chgData name="Ji Hyeok Kim" userId="8309d3536c33bced" providerId="LiveId" clId="{0ABB0E3E-CF77-43AE-A2B3-A74ABF87FA00}" dt="2023-10-29T22:22:52.725" v="1431" actId="478"/>
          <ac:spMkLst>
            <pc:docMk/>
            <pc:sldMk cId="2237466637" sldId="277"/>
            <ac:spMk id="15" creationId="{40BC8EF1-3169-1FC2-483F-2A64B455A3C4}"/>
          </ac:spMkLst>
        </pc:spChg>
        <pc:spChg chg="add mod">
          <ac:chgData name="Ji Hyeok Kim" userId="8309d3536c33bced" providerId="LiveId" clId="{0ABB0E3E-CF77-43AE-A2B3-A74ABF87FA00}" dt="2023-10-29T23:09:33.746" v="2235" actId="14100"/>
          <ac:spMkLst>
            <pc:docMk/>
            <pc:sldMk cId="2237466637" sldId="277"/>
            <ac:spMk id="16" creationId="{48AC1CDF-522B-AAE0-A5A0-7659FC3C2065}"/>
          </ac:spMkLst>
        </pc:spChg>
        <pc:picChg chg="add del mod">
          <ac:chgData name="Ji Hyeok Kim" userId="8309d3536c33bced" providerId="LiveId" clId="{0ABB0E3E-CF77-43AE-A2B3-A74ABF87FA00}" dt="2023-10-29T22:00:03.795" v="852" actId="21"/>
          <ac:picMkLst>
            <pc:docMk/>
            <pc:sldMk cId="2237466637" sldId="277"/>
            <ac:picMk id="3" creationId="{75983263-B1C7-BFF2-B66E-24D4B72A81D7}"/>
          </ac:picMkLst>
        </pc:picChg>
        <pc:picChg chg="add mod">
          <ac:chgData name="Ji Hyeok Kim" userId="8309d3536c33bced" providerId="LiveId" clId="{0ABB0E3E-CF77-43AE-A2B3-A74ABF87FA00}" dt="2023-10-29T23:08:52.098" v="2227" actId="1036"/>
          <ac:picMkLst>
            <pc:docMk/>
            <pc:sldMk cId="2237466637" sldId="277"/>
            <ac:picMk id="5" creationId="{27A62C5E-6637-F8A4-A357-370355476480}"/>
          </ac:picMkLst>
        </pc:picChg>
        <pc:picChg chg="add mod">
          <ac:chgData name="Ji Hyeok Kim" userId="8309d3536c33bced" providerId="LiveId" clId="{0ABB0E3E-CF77-43AE-A2B3-A74ABF87FA00}" dt="2023-10-29T23:08:57.743" v="2228" actId="1076"/>
          <ac:picMkLst>
            <pc:docMk/>
            <pc:sldMk cId="2237466637" sldId="277"/>
            <ac:picMk id="14" creationId="{9DE4BEC5-5C25-F470-7C6D-0F2175C24613}"/>
          </ac:picMkLst>
        </pc:picChg>
        <pc:cxnChg chg="add mod">
          <ac:chgData name="Ji Hyeok Kim" userId="8309d3536c33bced" providerId="LiveId" clId="{0ABB0E3E-CF77-43AE-A2B3-A74ABF87FA00}" dt="2023-10-29T23:08:48.485" v="2198" actId="1037"/>
          <ac:cxnSpMkLst>
            <pc:docMk/>
            <pc:sldMk cId="2237466637" sldId="277"/>
            <ac:cxnSpMk id="12" creationId="{42FB2806-4273-9AE8-F775-5AF248CF0A31}"/>
          </ac:cxnSpMkLst>
        </pc:cxnChg>
      </pc:sldChg>
      <pc:sldChg chg="addSp delSp modSp add mod modAnim">
        <pc:chgData name="Ji Hyeok Kim" userId="8309d3536c33bced" providerId="LiveId" clId="{0ABB0E3E-CF77-43AE-A2B3-A74ABF87FA00}" dt="2023-10-29T22:11:05.136" v="1021" actId="1076"/>
        <pc:sldMkLst>
          <pc:docMk/>
          <pc:sldMk cId="510912484" sldId="278"/>
        </pc:sldMkLst>
        <pc:spChg chg="mod">
          <ac:chgData name="Ji Hyeok Kim" userId="8309d3536c33bced" providerId="LiveId" clId="{0ABB0E3E-CF77-43AE-A2B3-A74ABF87FA00}" dt="2023-10-29T22:10:43.750" v="1019" actId="20577"/>
          <ac:spMkLst>
            <pc:docMk/>
            <pc:sldMk cId="510912484" sldId="278"/>
            <ac:spMk id="2" creationId="{8DD963F0-5564-88F6-6CC3-FA1ED63BEDED}"/>
          </ac:spMkLst>
        </pc:spChg>
        <pc:spChg chg="del">
          <ac:chgData name="Ji Hyeok Kim" userId="8309d3536c33bced" providerId="LiveId" clId="{0ABB0E3E-CF77-43AE-A2B3-A74ABF87FA00}" dt="2023-10-29T22:09:30.281" v="991" actId="478"/>
          <ac:spMkLst>
            <pc:docMk/>
            <pc:sldMk cId="510912484" sldId="278"/>
            <ac:spMk id="11" creationId="{32E8DA22-E2BA-CDF2-B84E-84106D75B03B}"/>
          </ac:spMkLst>
        </pc:spChg>
        <pc:spChg chg="del">
          <ac:chgData name="Ji Hyeok Kim" userId="8309d3536c33bced" providerId="LiveId" clId="{0ABB0E3E-CF77-43AE-A2B3-A74ABF87FA00}" dt="2023-10-29T22:09:28.807" v="990" actId="478"/>
          <ac:spMkLst>
            <pc:docMk/>
            <pc:sldMk cId="510912484" sldId="278"/>
            <ac:spMk id="12" creationId="{B5E3EC7F-4637-6B7A-9BA1-05D0A133E875}"/>
          </ac:spMkLst>
        </pc:spChg>
        <pc:spChg chg="del">
          <ac:chgData name="Ji Hyeok Kim" userId="8309d3536c33bced" providerId="LiveId" clId="{0ABB0E3E-CF77-43AE-A2B3-A74ABF87FA00}" dt="2023-10-29T22:10:41.045" v="1012" actId="478"/>
          <ac:spMkLst>
            <pc:docMk/>
            <pc:sldMk cId="510912484" sldId="278"/>
            <ac:spMk id="14" creationId="{394BC4B0-CDFB-75F1-178F-1994B8819BAD}"/>
          </ac:spMkLst>
        </pc:spChg>
        <pc:spChg chg="del">
          <ac:chgData name="Ji Hyeok Kim" userId="8309d3536c33bced" providerId="LiveId" clId="{0ABB0E3E-CF77-43AE-A2B3-A74ABF87FA00}" dt="2023-10-29T22:09:34.221" v="994" actId="478"/>
          <ac:spMkLst>
            <pc:docMk/>
            <pc:sldMk cId="510912484" sldId="278"/>
            <ac:spMk id="15" creationId="{B0BC8479-3381-C57F-1F08-419DA57E364F}"/>
          </ac:spMkLst>
        </pc:spChg>
        <pc:spChg chg="del">
          <ac:chgData name="Ji Hyeok Kim" userId="8309d3536c33bced" providerId="LiveId" clId="{0ABB0E3E-CF77-43AE-A2B3-A74ABF87FA00}" dt="2023-10-29T22:09:33.253" v="993" actId="478"/>
          <ac:spMkLst>
            <pc:docMk/>
            <pc:sldMk cId="510912484" sldId="278"/>
            <ac:spMk id="16" creationId="{9D876123-34C1-A5D8-E0BF-441F9E345272}"/>
          </ac:spMkLst>
        </pc:spChg>
        <pc:picChg chg="add mod">
          <ac:chgData name="Ji Hyeok Kim" userId="8309d3536c33bced" providerId="LiveId" clId="{0ABB0E3E-CF77-43AE-A2B3-A74ABF87FA00}" dt="2023-10-29T22:11:05.136" v="1021" actId="1076"/>
          <ac:picMkLst>
            <pc:docMk/>
            <pc:sldMk cId="510912484" sldId="278"/>
            <ac:picMk id="3" creationId="{6F03C2DD-71A3-9F49-6B75-61A39F96805B}"/>
          </ac:picMkLst>
        </pc:picChg>
        <pc:picChg chg="del">
          <ac:chgData name="Ji Hyeok Kim" userId="8309d3536c33bced" providerId="LiveId" clId="{0ABB0E3E-CF77-43AE-A2B3-A74ABF87FA00}" dt="2023-10-29T22:09:31.651" v="992" actId="478"/>
          <ac:picMkLst>
            <pc:docMk/>
            <pc:sldMk cId="510912484" sldId="278"/>
            <ac:picMk id="9" creationId="{9F3BA1B9-54FA-F044-C0E5-A9D00EA77666}"/>
          </ac:picMkLst>
        </pc:picChg>
        <pc:picChg chg="del">
          <ac:chgData name="Ji Hyeok Kim" userId="8309d3536c33bced" providerId="LiveId" clId="{0ABB0E3E-CF77-43AE-A2B3-A74ABF87FA00}" dt="2023-10-29T22:09:27.845" v="989" actId="478"/>
          <ac:picMkLst>
            <pc:docMk/>
            <pc:sldMk cId="510912484" sldId="278"/>
            <ac:picMk id="13" creationId="{9C0EACD9-5101-D570-2B25-5DC7E7F610DD}"/>
          </ac:picMkLst>
        </pc:picChg>
      </pc:sldChg>
      <pc:sldChg chg="add del ord">
        <pc:chgData name="Ji Hyeok Kim" userId="8309d3536c33bced" providerId="LiveId" clId="{0ABB0E3E-CF77-43AE-A2B3-A74ABF87FA00}" dt="2023-10-29T22:09:22.603" v="987" actId="47"/>
        <pc:sldMkLst>
          <pc:docMk/>
          <pc:sldMk cId="930958359" sldId="278"/>
        </pc:sldMkLst>
      </pc:sldChg>
      <pc:sldChg chg="add del">
        <pc:chgData name="Ji Hyeok Kim" userId="8309d3536c33bced" providerId="LiveId" clId="{0ABB0E3E-CF77-43AE-A2B3-A74ABF87FA00}" dt="2023-10-29T21:59:31.235" v="842"/>
        <pc:sldMkLst>
          <pc:docMk/>
          <pc:sldMk cId="4273567246" sldId="278"/>
        </pc:sldMkLst>
      </pc:sldChg>
      <pc:sldChg chg="delSp modSp add mod">
        <pc:chgData name="Ji Hyeok Kim" userId="8309d3536c33bced" providerId="LiveId" clId="{0ABB0E3E-CF77-43AE-A2B3-A74ABF87FA00}" dt="2023-10-29T23:05:02.331" v="2113" actId="1076"/>
        <pc:sldMkLst>
          <pc:docMk/>
          <pc:sldMk cId="1002085415" sldId="279"/>
        </pc:sldMkLst>
        <pc:spChg chg="mod">
          <ac:chgData name="Ji Hyeok Kim" userId="8309d3536c33bced" providerId="LiveId" clId="{0ABB0E3E-CF77-43AE-A2B3-A74ABF87FA00}" dt="2023-10-29T23:05:02.331" v="2113" actId="1076"/>
          <ac:spMkLst>
            <pc:docMk/>
            <pc:sldMk cId="1002085415" sldId="279"/>
            <ac:spMk id="2" creationId="{003E4572-14C9-B940-6146-4C5FD164CBD7}"/>
          </ac:spMkLst>
        </pc:spChg>
        <pc:spChg chg="del">
          <ac:chgData name="Ji Hyeok Kim" userId="8309d3536c33bced" providerId="LiveId" clId="{0ABB0E3E-CF77-43AE-A2B3-A74ABF87FA00}" dt="2023-10-29T23:03:32.689" v="2100" actId="478"/>
          <ac:spMkLst>
            <pc:docMk/>
            <pc:sldMk cId="1002085415" sldId="279"/>
            <ac:spMk id="3" creationId="{4F7A8893-595F-6DF0-F554-7D7D46868E42}"/>
          </ac:spMkLst>
        </pc:spChg>
        <pc:spChg chg="del">
          <ac:chgData name="Ji Hyeok Kim" userId="8309d3536c33bced" providerId="LiveId" clId="{0ABB0E3E-CF77-43AE-A2B3-A74ABF87FA00}" dt="2023-10-29T23:03:34.227" v="2101" actId="478"/>
          <ac:spMkLst>
            <pc:docMk/>
            <pc:sldMk cId="1002085415" sldId="279"/>
            <ac:spMk id="4" creationId="{5F5A10AB-F33D-711C-7C20-49F28F0FADCC}"/>
          </ac:spMkLst>
        </pc:spChg>
        <pc:spChg chg="mod">
          <ac:chgData name="Ji Hyeok Kim" userId="8309d3536c33bced" providerId="LiveId" clId="{0ABB0E3E-CF77-43AE-A2B3-A74ABF87FA00}" dt="2023-10-29T23:03:37.089" v="2102" actId="1076"/>
          <ac:spMkLst>
            <pc:docMk/>
            <pc:sldMk cId="1002085415" sldId="279"/>
            <ac:spMk id="5" creationId="{77FE527F-0BE4-24D5-5695-B208C575C7DE}"/>
          </ac:spMkLst>
        </pc:spChg>
      </pc:sldChg>
      <pc:sldChg chg="delSp modSp add mod delAnim">
        <pc:chgData name="Ji Hyeok Kim" userId="8309d3536c33bced" providerId="LiveId" clId="{0ABB0E3E-CF77-43AE-A2B3-A74ABF87FA00}" dt="2023-10-29T23:30:26.016" v="2622" actId="5793"/>
        <pc:sldMkLst>
          <pc:docMk/>
          <pc:sldMk cId="2973662334" sldId="280"/>
        </pc:sldMkLst>
        <pc:spChg chg="mod">
          <ac:chgData name="Ji Hyeok Kim" userId="8309d3536c33bced" providerId="LiveId" clId="{0ABB0E3E-CF77-43AE-A2B3-A74ABF87FA00}" dt="2023-10-29T23:30:26.016" v="2622" actId="5793"/>
          <ac:spMkLst>
            <pc:docMk/>
            <pc:sldMk cId="2973662334" sldId="280"/>
            <ac:spMk id="2" creationId="{8DD963F0-5564-88F6-6CC3-FA1ED63BEDED}"/>
          </ac:spMkLst>
        </pc:spChg>
        <pc:spChg chg="mod">
          <ac:chgData name="Ji Hyeok Kim" userId="8309d3536c33bced" providerId="LiveId" clId="{0ABB0E3E-CF77-43AE-A2B3-A74ABF87FA00}" dt="2023-10-29T23:06:21.551" v="2125" actId="20577"/>
          <ac:spMkLst>
            <pc:docMk/>
            <pc:sldMk cId="2973662334" sldId="280"/>
            <ac:spMk id="7" creationId="{00000000-0000-0000-0000-000000000000}"/>
          </ac:spMkLst>
        </pc:spChg>
        <pc:picChg chg="del">
          <ac:chgData name="Ji Hyeok Kim" userId="8309d3536c33bced" providerId="LiveId" clId="{0ABB0E3E-CF77-43AE-A2B3-A74ABF87FA00}" dt="2023-10-29T23:06:15.436" v="2115" actId="478"/>
          <ac:picMkLst>
            <pc:docMk/>
            <pc:sldMk cId="2973662334" sldId="280"/>
            <ac:picMk id="3" creationId="{6F03C2DD-71A3-9F49-6B75-61A39F96805B}"/>
          </ac:picMkLst>
        </pc:picChg>
      </pc:sldChg>
      <pc:sldChg chg="addSp modSp add mod">
        <pc:chgData name="Ji Hyeok Kim" userId="8309d3536c33bced" providerId="LiveId" clId="{0ABB0E3E-CF77-43AE-A2B3-A74ABF87FA00}" dt="2023-10-29T23:18:08.362" v="2458" actId="1076"/>
        <pc:sldMkLst>
          <pc:docMk/>
          <pc:sldMk cId="3968551827" sldId="281"/>
        </pc:sldMkLst>
        <pc:spChg chg="mod">
          <ac:chgData name="Ji Hyeok Kim" userId="8309d3536c33bced" providerId="LiveId" clId="{0ABB0E3E-CF77-43AE-A2B3-A74ABF87FA00}" dt="2023-10-29T23:17:53.868" v="2455" actId="6549"/>
          <ac:spMkLst>
            <pc:docMk/>
            <pc:sldMk cId="3968551827" sldId="281"/>
            <ac:spMk id="2" creationId="{8DD963F0-5564-88F6-6CC3-FA1ED63BEDED}"/>
          </ac:spMkLst>
        </pc:spChg>
        <pc:spChg chg="add mod">
          <ac:chgData name="Ji Hyeok Kim" userId="8309d3536c33bced" providerId="LiveId" clId="{0ABB0E3E-CF77-43AE-A2B3-A74ABF87FA00}" dt="2023-10-29T23:18:08.362" v="2458" actId="1076"/>
          <ac:spMkLst>
            <pc:docMk/>
            <pc:sldMk cId="3968551827" sldId="281"/>
            <ac:spMk id="3" creationId="{0CE96289-7597-A86A-0A9D-A5A77891CDE9}"/>
          </ac:spMkLst>
        </pc:spChg>
        <pc:spChg chg="mod">
          <ac:chgData name="Ji Hyeok Kim" userId="8309d3536c33bced" providerId="LiveId" clId="{0ABB0E3E-CF77-43AE-A2B3-A74ABF87FA00}" dt="2023-10-29T23:17:57.633" v="2456" actId="20577"/>
          <ac:spMkLst>
            <pc:docMk/>
            <pc:sldMk cId="3968551827" sldId="281"/>
            <ac:spMk id="7" creationId="{00000000-0000-0000-0000-000000000000}"/>
          </ac:spMkLst>
        </pc:spChg>
      </pc:sldChg>
    </pc:docChg>
  </pc:docChgLst>
  <pc:docChgLst>
    <pc:chgData name="Ji Hyeok Kim" userId="8309d3536c33bced" providerId="LiveId" clId="{8480AF5E-7697-45B0-ADCF-8F487D50B07B}"/>
    <pc:docChg chg="undo custSel addSld delSld modSld modNotesMaster">
      <pc:chgData name="Ji Hyeok Kim" userId="8309d3536c33bced" providerId="LiveId" clId="{8480AF5E-7697-45B0-ADCF-8F487D50B07B}" dt="2023-10-31T03:47:16.940" v="2317" actId="1036"/>
      <pc:docMkLst>
        <pc:docMk/>
      </pc:docMkLst>
      <pc:sldChg chg="addSp delSp modSp mod">
        <pc:chgData name="Ji Hyeok Kim" userId="8309d3536c33bced" providerId="LiveId" clId="{8480AF5E-7697-45B0-ADCF-8F487D50B07B}" dt="2023-10-30T07:11:09.382" v="73" actId="478"/>
        <pc:sldMkLst>
          <pc:docMk/>
          <pc:sldMk cId="0" sldId="256"/>
        </pc:sldMkLst>
        <pc:spChg chg="mod">
          <ac:chgData name="Ji Hyeok Kim" userId="8309d3536c33bced" providerId="LiveId" clId="{8480AF5E-7697-45B0-ADCF-8F487D50B07B}" dt="2023-10-30T06:46:42.942" v="60" actId="1076"/>
          <ac:spMkLst>
            <pc:docMk/>
            <pc:sldMk cId="0" sldId="256"/>
            <ac:spMk id="2" creationId="{D32BD748-FE88-4A6B-E894-44230A7BCB80}"/>
          </ac:spMkLst>
        </pc:spChg>
        <pc:spChg chg="add mod">
          <ac:chgData name="Ji Hyeok Kim" userId="8309d3536c33bced" providerId="LiveId" clId="{8480AF5E-7697-45B0-ADCF-8F487D50B07B}" dt="2023-10-30T06:46:34.031" v="59" actId="1076"/>
          <ac:spMkLst>
            <pc:docMk/>
            <pc:sldMk cId="0" sldId="256"/>
            <ac:spMk id="6" creationId="{8A5013C0-BB11-C240-3F8E-C855C811BAE6}"/>
          </ac:spMkLst>
        </pc:spChg>
        <pc:spChg chg="mod">
          <ac:chgData name="Ji Hyeok Kim" userId="8309d3536c33bced" providerId="LiveId" clId="{8480AF5E-7697-45B0-ADCF-8F487D50B07B}" dt="2023-10-30T06:46:47.458" v="61" actId="1076"/>
          <ac:spMkLst>
            <pc:docMk/>
            <pc:sldMk cId="0" sldId="256"/>
            <ac:spMk id="8" creationId="{00000000-0000-0000-0000-000000000000}"/>
          </ac:spMkLst>
        </pc:spChg>
        <pc:picChg chg="del">
          <ac:chgData name="Ji Hyeok Kim" userId="8309d3536c33bced" providerId="LiveId" clId="{8480AF5E-7697-45B0-ADCF-8F487D50B07B}" dt="2023-10-30T07:11:09.382" v="73" actId="478"/>
          <ac:picMkLst>
            <pc:docMk/>
            <pc:sldMk cId="0" sldId="256"/>
            <ac:picMk id="9" creationId="{00000000-0000-0000-0000-000000000000}"/>
          </ac:picMkLst>
        </pc:picChg>
      </pc:sldChg>
      <pc:sldChg chg="addSp delSp modSp add del mod">
        <pc:chgData name="Ji Hyeok Kim" userId="8309d3536c33bced" providerId="LiveId" clId="{8480AF5E-7697-45B0-ADCF-8F487D50B07B}" dt="2023-10-30T14:28:41.613" v="1955" actId="1038"/>
        <pc:sldMkLst>
          <pc:docMk/>
          <pc:sldMk cId="0" sldId="257"/>
        </pc:sldMkLst>
        <pc:spChg chg="mod">
          <ac:chgData name="Ji Hyeok Kim" userId="8309d3536c33bced" providerId="LiveId" clId="{8480AF5E-7697-45B0-ADCF-8F487D50B07B}" dt="2023-10-30T07:29:27.906" v="297" actId="20577"/>
          <ac:spMkLst>
            <pc:docMk/>
            <pc:sldMk cId="0" sldId="257"/>
            <ac:spMk id="9" creationId="{012825A2-CA0B-7D88-5B50-1D1CA066788B}"/>
          </ac:spMkLst>
        </pc:spChg>
        <pc:spChg chg="mod">
          <ac:chgData name="Ji Hyeok Kim" userId="8309d3536c33bced" providerId="LiveId" clId="{8480AF5E-7697-45B0-ADCF-8F487D50B07B}" dt="2023-10-30T08:00:50.467" v="404" actId="1036"/>
          <ac:spMkLst>
            <pc:docMk/>
            <pc:sldMk cId="0" sldId="257"/>
            <ac:spMk id="10" creationId="{9CF8F8D5-BBDD-3F72-D825-A9D09DE73DBE}"/>
          </ac:spMkLst>
        </pc:spChg>
        <pc:picChg chg="mod modCrop">
          <ac:chgData name="Ji Hyeok Kim" userId="8309d3536c33bced" providerId="LiveId" clId="{8480AF5E-7697-45B0-ADCF-8F487D50B07B}" dt="2023-10-30T07:57:50.522" v="380" actId="1076"/>
          <ac:picMkLst>
            <pc:docMk/>
            <pc:sldMk cId="0" sldId="257"/>
            <ac:picMk id="3" creationId="{E568FCB7-2F8B-5B80-8F3B-4FB94C76726D}"/>
          </ac:picMkLst>
        </pc:picChg>
        <pc:picChg chg="add del">
          <ac:chgData name="Ji Hyeok Kim" userId="8309d3536c33bced" providerId="LiveId" clId="{8480AF5E-7697-45B0-ADCF-8F487D50B07B}" dt="2023-10-30T07:40:33.145" v="301" actId="22"/>
          <ac:picMkLst>
            <pc:docMk/>
            <pc:sldMk cId="0" sldId="257"/>
            <ac:picMk id="4" creationId="{11046F6F-5EB4-5779-0B61-A65D6B1D4BA0}"/>
          </ac:picMkLst>
        </pc:picChg>
        <pc:picChg chg="add mod">
          <ac:chgData name="Ji Hyeok Kim" userId="8309d3536c33bced" providerId="LiveId" clId="{8480AF5E-7697-45B0-ADCF-8F487D50B07B}" dt="2023-10-30T14:28:36.876" v="1951" actId="14100"/>
          <ac:picMkLst>
            <pc:docMk/>
            <pc:sldMk cId="0" sldId="257"/>
            <ac:picMk id="4" creationId="{C3D55F84-9BF5-0F73-4A2A-8E5DF6F98001}"/>
          </ac:picMkLst>
        </pc:picChg>
        <pc:picChg chg="mod">
          <ac:chgData name="Ji Hyeok Kim" userId="8309d3536c33bced" providerId="LiveId" clId="{8480AF5E-7697-45B0-ADCF-8F487D50B07B}" dt="2023-10-30T07:14:55.799" v="89" actId="1076"/>
          <ac:picMkLst>
            <pc:docMk/>
            <pc:sldMk cId="0" sldId="257"/>
            <ac:picMk id="8" creationId="{00000000-0000-0000-0000-000000000000}"/>
          </ac:picMkLst>
        </pc:picChg>
        <pc:picChg chg="add mod modCrop">
          <ac:chgData name="Ji Hyeok Kim" userId="8309d3536c33bced" providerId="LiveId" clId="{8480AF5E-7697-45B0-ADCF-8F487D50B07B}" dt="2023-10-30T14:28:41.613" v="1955" actId="1038"/>
          <ac:picMkLst>
            <pc:docMk/>
            <pc:sldMk cId="0" sldId="257"/>
            <ac:picMk id="11" creationId="{3F612CF9-C4D2-57E7-83ED-A504B3B0F0FB}"/>
          </ac:picMkLst>
        </pc:picChg>
        <pc:picChg chg="del">
          <ac:chgData name="Ji Hyeok Kim" userId="8309d3536c33bced" providerId="LiveId" clId="{8480AF5E-7697-45B0-ADCF-8F487D50B07B}" dt="2023-10-30T07:11:16.772" v="77" actId="478"/>
          <ac:picMkLst>
            <pc:docMk/>
            <pc:sldMk cId="0" sldId="257"/>
            <ac:picMk id="22" creationId="{00000000-0000-0000-0000-000000000000}"/>
          </ac:picMkLst>
        </pc:picChg>
        <pc:picChg chg="add del mod">
          <ac:chgData name="Ji Hyeok Kim" userId="8309d3536c33bced" providerId="LiveId" clId="{8480AF5E-7697-45B0-ADCF-8F487D50B07B}" dt="2023-10-30T14:28:29.006" v="1947" actId="478"/>
          <ac:picMkLst>
            <pc:docMk/>
            <pc:sldMk cId="0" sldId="257"/>
            <ac:picMk id="1026" creationId="{270B529E-D782-4E43-A303-D0C9222DEAB8}"/>
          </ac:picMkLst>
        </pc:picChg>
      </pc:sldChg>
      <pc:sldChg chg="addSp delSp modSp mod modAnim">
        <pc:chgData name="Ji Hyeok Kim" userId="8309d3536c33bced" providerId="LiveId" clId="{8480AF5E-7697-45B0-ADCF-8F487D50B07B}" dt="2023-10-30T07:22:43.977" v="295" actId="115"/>
        <pc:sldMkLst>
          <pc:docMk/>
          <pc:sldMk cId="722432201" sldId="271"/>
        </pc:sldMkLst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2" creationId="{42416699-F631-E9FD-6622-471BC822BABF}"/>
          </ac:spMkLst>
        </pc:spChg>
        <pc:spChg chg="mod">
          <ac:chgData name="Ji Hyeok Kim" userId="8309d3536c33bced" providerId="LiveId" clId="{8480AF5E-7697-45B0-ADCF-8F487D50B07B}" dt="2023-10-30T06:41:23.429" v="5" actId="1076"/>
          <ac:spMkLst>
            <pc:docMk/>
            <pc:sldMk cId="722432201" sldId="271"/>
            <ac:spMk id="5" creationId="{00000000-0000-0000-0000-000000000000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9" creationId="{C1695757-15A0-4259-62E1-96DF43B22A7A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1" creationId="{238EB918-5D0A-E8B3-F0A1-6348044584E7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2" creationId="{A57550BC-FEDE-D577-2316-9D0041EA7CB5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4" creationId="{CB15F137-D55F-9403-734B-FE28F0A074BC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5" creationId="{9A1DC4E0-55B6-F029-3C95-F187B46A3414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6" creationId="{47BD3FA0-0165-981E-8960-4580CF82E018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7" creationId="{9C5C6099-F632-7686-5F28-901A075A5FC4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8" creationId="{BF020F7A-3135-3BB9-09E5-D9D21DC0FCEC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19" creationId="{33D9343F-81E5-7BAF-A0F8-072C3E24E9CD}"/>
          </ac:spMkLst>
        </pc:spChg>
        <pc:spChg chg="add del mod">
          <ac:chgData name="Ji Hyeok Kim" userId="8309d3536c33bced" providerId="LiveId" clId="{8480AF5E-7697-45B0-ADCF-8F487D50B07B}" dt="2023-10-30T07:07:27.102" v="65"/>
          <ac:spMkLst>
            <pc:docMk/>
            <pc:sldMk cId="722432201" sldId="271"/>
            <ac:spMk id="23" creationId="{24776460-B708-91AB-A318-174F00598CF0}"/>
          </ac:spMkLst>
        </pc:spChg>
        <pc:spChg chg="add mod">
          <ac:chgData name="Ji Hyeok Kim" userId="8309d3536c33bced" providerId="LiveId" clId="{8480AF5E-7697-45B0-ADCF-8F487D50B07B}" dt="2023-10-30T07:14:06.826" v="87" actId="1076"/>
          <ac:spMkLst>
            <pc:docMk/>
            <pc:sldMk cId="722432201" sldId="271"/>
            <ac:spMk id="26" creationId="{B381B20E-19C6-DE9C-B9CE-13625668ADB2}"/>
          </ac:spMkLst>
        </pc:spChg>
        <pc:spChg chg="add mod">
          <ac:chgData name="Ji Hyeok Kim" userId="8309d3536c33bced" providerId="LiveId" clId="{8480AF5E-7697-45B0-ADCF-8F487D50B07B}" dt="2023-10-30T07:22:43.977" v="295" actId="115"/>
          <ac:spMkLst>
            <pc:docMk/>
            <pc:sldMk cId="722432201" sldId="271"/>
            <ac:spMk id="27" creationId="{15BA1235-6F9A-0539-0F1E-6C1EF39ECC10}"/>
          </ac:spMkLst>
        </pc:spChg>
        <pc:picChg chg="add del mod">
          <ac:chgData name="Ji Hyeok Kim" userId="8309d3536c33bced" providerId="LiveId" clId="{8480AF5E-7697-45B0-ADCF-8F487D50B07B}" dt="2023-10-30T07:07:27.102" v="65"/>
          <ac:picMkLst>
            <pc:docMk/>
            <pc:sldMk cId="722432201" sldId="271"/>
            <ac:picMk id="3" creationId="{02075FC0-8F80-75A6-6E15-56409F23757A}"/>
          </ac:picMkLst>
        </pc:picChg>
        <pc:picChg chg="add del mod">
          <ac:chgData name="Ji Hyeok Kim" userId="8309d3536c33bced" providerId="LiveId" clId="{8480AF5E-7697-45B0-ADCF-8F487D50B07B}" dt="2023-10-30T07:07:27.102" v="65"/>
          <ac:picMkLst>
            <pc:docMk/>
            <pc:sldMk cId="722432201" sldId="271"/>
            <ac:picMk id="4" creationId="{A0E7031E-5199-532C-BACE-80F048F53E06}"/>
          </ac:picMkLst>
        </pc:picChg>
        <pc:picChg chg="mod">
          <ac:chgData name="Ji Hyeok Kim" userId="8309d3536c33bced" providerId="LiveId" clId="{8480AF5E-7697-45B0-ADCF-8F487D50B07B}" dt="2023-10-30T07:11:41.182" v="81" actId="1076"/>
          <ac:picMkLst>
            <pc:docMk/>
            <pc:sldMk cId="722432201" sldId="271"/>
            <ac:picMk id="8" creationId="{00000000-0000-0000-0000-000000000000}"/>
          </ac:picMkLst>
        </pc:picChg>
        <pc:picChg chg="add del mod">
          <ac:chgData name="Ji Hyeok Kim" userId="8309d3536c33bced" providerId="LiveId" clId="{8480AF5E-7697-45B0-ADCF-8F487D50B07B}" dt="2023-10-30T07:07:27.102" v="65"/>
          <ac:picMkLst>
            <pc:docMk/>
            <pc:sldMk cId="722432201" sldId="271"/>
            <ac:picMk id="10" creationId="{AA1F64F2-E5B0-3955-764C-F2026A171166}"/>
          </ac:picMkLst>
        </pc:picChg>
        <pc:picChg chg="del">
          <ac:chgData name="Ji Hyeok Kim" userId="8309d3536c33bced" providerId="LiveId" clId="{8480AF5E-7697-45B0-ADCF-8F487D50B07B}" dt="2023-10-30T07:11:11.587" v="74" actId="478"/>
          <ac:picMkLst>
            <pc:docMk/>
            <pc:sldMk cId="722432201" sldId="271"/>
            <ac:picMk id="22" creationId="{00000000-0000-0000-0000-000000000000}"/>
          </ac:picMkLst>
        </pc:picChg>
        <pc:picChg chg="add mod">
          <ac:chgData name="Ji Hyeok Kim" userId="8309d3536c33bced" providerId="LiveId" clId="{8480AF5E-7697-45B0-ADCF-8F487D50B07B}" dt="2023-10-30T07:21:53.585" v="291" actId="14100"/>
          <ac:picMkLst>
            <pc:docMk/>
            <pc:sldMk cId="722432201" sldId="271"/>
            <ac:picMk id="25" creationId="{C3720FC1-E81A-A271-D709-1ED603728BBF}"/>
          </ac:picMkLst>
        </pc:picChg>
        <pc:cxnChg chg="add del mod">
          <ac:chgData name="Ji Hyeok Kim" userId="8309d3536c33bced" providerId="LiveId" clId="{8480AF5E-7697-45B0-ADCF-8F487D50B07B}" dt="2023-10-30T07:07:27.102" v="65"/>
          <ac:cxnSpMkLst>
            <pc:docMk/>
            <pc:sldMk cId="722432201" sldId="271"/>
            <ac:cxnSpMk id="13" creationId="{F74309B3-B3F1-A23A-C6FD-018350A38AA5}"/>
          </ac:cxnSpMkLst>
        </pc:cxnChg>
        <pc:cxnChg chg="add del mod">
          <ac:chgData name="Ji Hyeok Kim" userId="8309d3536c33bced" providerId="LiveId" clId="{8480AF5E-7697-45B0-ADCF-8F487D50B07B}" dt="2023-10-30T07:07:27.102" v="65"/>
          <ac:cxnSpMkLst>
            <pc:docMk/>
            <pc:sldMk cId="722432201" sldId="271"/>
            <ac:cxnSpMk id="20" creationId="{40FDF968-37A6-4AA9-8C93-A988625E747D}"/>
          </ac:cxnSpMkLst>
        </pc:cxnChg>
        <pc:cxnChg chg="add del mod">
          <ac:chgData name="Ji Hyeok Kim" userId="8309d3536c33bced" providerId="LiveId" clId="{8480AF5E-7697-45B0-ADCF-8F487D50B07B}" dt="2023-10-30T07:07:27.102" v="65"/>
          <ac:cxnSpMkLst>
            <pc:docMk/>
            <pc:sldMk cId="722432201" sldId="271"/>
            <ac:cxnSpMk id="21" creationId="{A05045B4-4160-1470-3631-061B47C805A0}"/>
          </ac:cxnSpMkLst>
        </pc:cxnChg>
      </pc:sldChg>
      <pc:sldChg chg="modSp mod">
        <pc:chgData name="Ji Hyeok Kim" userId="8309d3536c33bced" providerId="LiveId" clId="{8480AF5E-7697-45B0-ADCF-8F487D50B07B}" dt="2023-10-30T14:36:23.741" v="2082" actId="20577"/>
        <pc:sldMkLst>
          <pc:docMk/>
          <pc:sldMk cId="1062584679" sldId="272"/>
        </pc:sldMkLst>
        <pc:spChg chg="mod">
          <ac:chgData name="Ji Hyeok Kim" userId="8309d3536c33bced" providerId="LiveId" clId="{8480AF5E-7697-45B0-ADCF-8F487D50B07B}" dt="2023-10-30T14:36:23.741" v="2082" actId="20577"/>
          <ac:spMkLst>
            <pc:docMk/>
            <pc:sldMk cId="1062584679" sldId="272"/>
            <ac:spMk id="7" creationId="{00000000-0000-0000-0000-000000000000}"/>
          </ac:spMkLst>
        </pc:spChg>
      </pc:sldChg>
      <pc:sldChg chg="addSp delSp modSp mod modAnim">
        <pc:chgData name="Ji Hyeok Kim" userId="8309d3536c33bced" providerId="LiveId" clId="{8480AF5E-7697-45B0-ADCF-8F487D50B07B}" dt="2023-10-30T09:46:27.692" v="1346" actId="12"/>
        <pc:sldMkLst>
          <pc:docMk/>
          <pc:sldMk cId="4093956029" sldId="273"/>
        </pc:sldMkLst>
        <pc:spChg chg="add mod">
          <ac:chgData name="Ji Hyeok Kim" userId="8309d3536c33bced" providerId="LiveId" clId="{8480AF5E-7697-45B0-ADCF-8F487D50B07B}" dt="2023-10-30T09:46:27.692" v="1346" actId="12"/>
          <ac:spMkLst>
            <pc:docMk/>
            <pc:sldMk cId="4093956029" sldId="273"/>
            <ac:spMk id="2" creationId="{B0F1E7CA-4C09-06CC-7FAC-7038BA858F35}"/>
          </ac:spMkLst>
        </pc:spChg>
        <pc:spChg chg="del">
          <ac:chgData name="Ji Hyeok Kim" userId="8309d3536c33bced" providerId="LiveId" clId="{8480AF5E-7697-45B0-ADCF-8F487D50B07B}" dt="2023-10-30T08:01:08.839" v="405" actId="478"/>
          <ac:spMkLst>
            <pc:docMk/>
            <pc:sldMk cId="4093956029" sldId="273"/>
            <ac:spMk id="4" creationId="{5F5A10AB-F33D-711C-7C20-49F28F0FADCC}"/>
          </ac:spMkLst>
        </pc:spChg>
        <pc:spChg chg="mod">
          <ac:chgData name="Ji Hyeok Kim" userId="8309d3536c33bced" providerId="LiveId" clId="{8480AF5E-7697-45B0-ADCF-8F487D50B07B}" dt="2023-10-30T08:13:39.322" v="501" actId="20577"/>
          <ac:spMkLst>
            <pc:docMk/>
            <pc:sldMk cId="4093956029" sldId="273"/>
            <ac:spMk id="7" creationId="{00000000-0000-0000-0000-000000000000}"/>
          </ac:spMkLst>
        </pc:spChg>
        <pc:spChg chg="add mod">
          <ac:chgData name="Ji Hyeok Kim" userId="8309d3536c33bced" providerId="LiveId" clId="{8480AF5E-7697-45B0-ADCF-8F487D50B07B}" dt="2023-10-30T09:04:40.412" v="770" actId="1036"/>
          <ac:spMkLst>
            <pc:docMk/>
            <pc:sldMk cId="4093956029" sldId="273"/>
            <ac:spMk id="15" creationId="{103E250F-70C5-27D5-1F8F-45667550CAF2}"/>
          </ac:spMkLst>
        </pc:spChg>
        <pc:spChg chg="add mod">
          <ac:chgData name="Ji Hyeok Kim" userId="8309d3536c33bced" providerId="LiveId" clId="{8480AF5E-7697-45B0-ADCF-8F487D50B07B}" dt="2023-10-30T09:04:40.412" v="770" actId="1036"/>
          <ac:spMkLst>
            <pc:docMk/>
            <pc:sldMk cId="4093956029" sldId="273"/>
            <ac:spMk id="24" creationId="{6C3CEDE7-FBFA-905A-9189-0F99327851B3}"/>
          </ac:spMkLst>
        </pc:spChg>
        <pc:spChg chg="add mod">
          <ac:chgData name="Ji Hyeok Kim" userId="8309d3536c33bced" providerId="LiveId" clId="{8480AF5E-7697-45B0-ADCF-8F487D50B07B}" dt="2023-10-30T09:10:06.435" v="944" actId="20577"/>
          <ac:spMkLst>
            <pc:docMk/>
            <pc:sldMk cId="4093956029" sldId="273"/>
            <ac:spMk id="28" creationId="{00D32ECA-5E0F-9A7B-28D4-5B88DD458105}"/>
          </ac:spMkLst>
        </pc:spChg>
        <pc:picChg chg="add del mod">
          <ac:chgData name="Ji Hyeok Kim" userId="8309d3536c33bced" providerId="LiveId" clId="{8480AF5E-7697-45B0-ADCF-8F487D50B07B}" dt="2023-10-30T08:51:35.524" v="568" actId="478"/>
          <ac:picMkLst>
            <pc:docMk/>
            <pc:sldMk cId="4093956029" sldId="273"/>
            <ac:picMk id="5" creationId="{50ED127A-6FBC-CC05-3B11-63FB7489D2E0}"/>
          </ac:picMkLst>
        </pc:picChg>
        <pc:picChg chg="add del mod modCrop">
          <ac:chgData name="Ji Hyeok Kim" userId="8309d3536c33bced" providerId="LiveId" clId="{8480AF5E-7697-45B0-ADCF-8F487D50B07B}" dt="2023-10-30T08:51:33.972" v="567" actId="478"/>
          <ac:picMkLst>
            <pc:docMk/>
            <pc:sldMk cId="4093956029" sldId="273"/>
            <ac:picMk id="10" creationId="{63DCE543-D7D0-29BE-A17F-BBF0A205691F}"/>
          </ac:picMkLst>
        </pc:picChg>
        <pc:picChg chg="add del mod">
          <ac:chgData name="Ji Hyeok Kim" userId="8309d3536c33bced" providerId="LiveId" clId="{8480AF5E-7697-45B0-ADCF-8F487D50B07B}" dt="2023-10-30T08:50:18.399" v="563" actId="478"/>
          <ac:picMkLst>
            <pc:docMk/>
            <pc:sldMk cId="4093956029" sldId="273"/>
            <ac:picMk id="12" creationId="{73909496-9206-428F-FF64-4711762E834C}"/>
          </ac:picMkLst>
        </pc:picChg>
        <pc:picChg chg="add mod modCrop">
          <ac:chgData name="Ji Hyeok Kim" userId="8309d3536c33bced" providerId="LiveId" clId="{8480AF5E-7697-45B0-ADCF-8F487D50B07B}" dt="2023-10-30T09:04:40.412" v="770" actId="1036"/>
          <ac:picMkLst>
            <pc:docMk/>
            <pc:sldMk cId="4093956029" sldId="273"/>
            <ac:picMk id="14" creationId="{1DAD2894-8183-C986-62BC-9C40584C7292}"/>
          </ac:picMkLst>
        </pc:picChg>
        <pc:picChg chg="add mod">
          <ac:chgData name="Ji Hyeok Kim" userId="8309d3536c33bced" providerId="LiveId" clId="{8480AF5E-7697-45B0-ADCF-8F487D50B07B}" dt="2023-10-30T09:04:40.412" v="770" actId="1036"/>
          <ac:picMkLst>
            <pc:docMk/>
            <pc:sldMk cId="4093956029" sldId="273"/>
            <ac:picMk id="20" creationId="{70DC46FA-C399-6946-4FE2-98CC3A859CA3}"/>
          </ac:picMkLst>
        </pc:picChg>
        <pc:picChg chg="add mod ord modCrop">
          <ac:chgData name="Ji Hyeok Kim" userId="8309d3536c33bced" providerId="LiveId" clId="{8480AF5E-7697-45B0-ADCF-8F487D50B07B}" dt="2023-10-30T09:04:40.412" v="770" actId="1036"/>
          <ac:picMkLst>
            <pc:docMk/>
            <pc:sldMk cId="4093956029" sldId="273"/>
            <ac:picMk id="21" creationId="{74EA7DFF-3B94-DB59-2C9F-775A236192CD}"/>
          </ac:picMkLst>
        </pc:picChg>
        <pc:picChg chg="del">
          <ac:chgData name="Ji Hyeok Kim" userId="8309d3536c33bced" providerId="LiveId" clId="{8480AF5E-7697-45B0-ADCF-8F487D50B07B}" dt="2023-10-30T07:11:19.761" v="78" actId="478"/>
          <ac:picMkLst>
            <pc:docMk/>
            <pc:sldMk cId="4093956029" sldId="273"/>
            <ac:picMk id="22" creationId="{00000000-0000-0000-0000-000000000000}"/>
          </ac:picMkLst>
        </pc:picChg>
        <pc:cxnChg chg="add mod">
          <ac:chgData name="Ji Hyeok Kim" userId="8309d3536c33bced" providerId="LiveId" clId="{8480AF5E-7697-45B0-ADCF-8F487D50B07B}" dt="2023-10-30T09:04:40.412" v="770" actId="1036"/>
          <ac:cxnSpMkLst>
            <pc:docMk/>
            <pc:sldMk cId="4093956029" sldId="273"/>
            <ac:cxnSpMk id="17" creationId="{99645557-AA3B-86B5-04A4-EA16BC3EF92E}"/>
          </ac:cxnSpMkLst>
        </pc:cxnChg>
        <pc:cxnChg chg="add mod">
          <ac:chgData name="Ji Hyeok Kim" userId="8309d3536c33bced" providerId="LiveId" clId="{8480AF5E-7697-45B0-ADCF-8F487D50B07B}" dt="2023-10-30T09:04:40.412" v="770" actId="1036"/>
          <ac:cxnSpMkLst>
            <pc:docMk/>
            <pc:sldMk cId="4093956029" sldId="273"/>
            <ac:cxnSpMk id="25" creationId="{57140613-9FAC-1D30-2FB8-87276250B125}"/>
          </ac:cxnSpMkLst>
        </pc:cxnChg>
        <pc:cxnChg chg="add mod">
          <ac:chgData name="Ji Hyeok Kim" userId="8309d3536c33bced" providerId="LiveId" clId="{8480AF5E-7697-45B0-ADCF-8F487D50B07B}" dt="2023-10-30T09:10:17.627" v="947" actId="14100"/>
          <ac:cxnSpMkLst>
            <pc:docMk/>
            <pc:sldMk cId="4093956029" sldId="273"/>
            <ac:cxnSpMk id="29" creationId="{06A2E611-3C0C-0209-2331-B512A74FD180}"/>
          </ac:cxnSpMkLst>
        </pc:cxnChg>
      </pc:sldChg>
      <pc:sldChg chg="delSp modSp mod">
        <pc:chgData name="Ji Hyeok Kim" userId="8309d3536c33bced" providerId="LiveId" clId="{8480AF5E-7697-45B0-ADCF-8F487D50B07B}" dt="2023-10-30T14:34:43.030" v="2019" actId="1038"/>
        <pc:sldMkLst>
          <pc:docMk/>
          <pc:sldMk cId="581797067" sldId="274"/>
        </pc:sldMkLst>
        <pc:spChg chg="mod">
          <ac:chgData name="Ji Hyeok Kim" userId="8309d3536c33bced" providerId="LiveId" clId="{8480AF5E-7697-45B0-ADCF-8F487D50B07B}" dt="2023-10-30T09:38:49.672" v="1295" actId="1036"/>
          <ac:spMkLst>
            <pc:docMk/>
            <pc:sldMk cId="581797067" sldId="274"/>
            <ac:spMk id="3" creationId="{4F7A8893-595F-6DF0-F554-7D7D46868E42}"/>
          </ac:spMkLst>
        </pc:spChg>
        <pc:spChg chg="mod">
          <ac:chgData name="Ji Hyeok Kim" userId="8309d3536c33bced" providerId="LiveId" clId="{8480AF5E-7697-45B0-ADCF-8F487D50B07B}" dt="2023-10-30T14:34:43.030" v="2019" actId="1038"/>
          <ac:spMkLst>
            <pc:docMk/>
            <pc:sldMk cId="581797067" sldId="274"/>
            <ac:spMk id="11" creationId="{45A4D5ED-0D3B-6DDB-222B-273C2EB51A0A}"/>
          </ac:spMkLst>
        </pc:spChg>
        <pc:spChg chg="mod">
          <ac:chgData name="Ji Hyeok Kim" userId="8309d3536c33bced" providerId="LiveId" clId="{8480AF5E-7697-45B0-ADCF-8F487D50B07B}" dt="2023-10-30T14:34:43.030" v="2019" actId="1038"/>
          <ac:spMkLst>
            <pc:docMk/>
            <pc:sldMk cId="581797067" sldId="274"/>
            <ac:spMk id="20" creationId="{CF911DCB-3E72-C6EC-DC1E-428F6E693EF2}"/>
          </ac:spMkLst>
        </pc:spChg>
        <pc:spChg chg="mod">
          <ac:chgData name="Ji Hyeok Kim" userId="8309d3536c33bced" providerId="LiveId" clId="{8480AF5E-7697-45B0-ADCF-8F487D50B07B}" dt="2023-10-30T14:34:43.030" v="2019" actId="1038"/>
          <ac:spMkLst>
            <pc:docMk/>
            <pc:sldMk cId="581797067" sldId="274"/>
            <ac:spMk id="26" creationId="{8E959021-5387-F580-F31A-0903657F3940}"/>
          </ac:spMkLst>
        </pc:spChg>
        <pc:spChg chg="mod">
          <ac:chgData name="Ji Hyeok Kim" userId="8309d3536c33bced" providerId="LiveId" clId="{8480AF5E-7697-45B0-ADCF-8F487D50B07B}" dt="2023-10-30T14:34:43.030" v="2019" actId="1038"/>
          <ac:spMkLst>
            <pc:docMk/>
            <pc:sldMk cId="581797067" sldId="274"/>
            <ac:spMk id="28" creationId="{D18B7646-7DEA-D45E-68C5-F6D8F021D265}"/>
          </ac:spMkLst>
        </pc:spChg>
        <pc:picChg chg="mod">
          <ac:chgData name="Ji Hyeok Kim" userId="8309d3536c33bced" providerId="LiveId" clId="{8480AF5E-7697-45B0-ADCF-8F487D50B07B}" dt="2023-10-30T14:34:43.030" v="2019" actId="1038"/>
          <ac:picMkLst>
            <pc:docMk/>
            <pc:sldMk cId="581797067" sldId="274"/>
            <ac:picMk id="10" creationId="{E63382AA-2D51-58D6-950E-5B7AB0A0CAE6}"/>
          </ac:picMkLst>
        </pc:picChg>
        <pc:picChg chg="del">
          <ac:chgData name="Ji Hyeok Kim" userId="8309d3536c33bced" providerId="LiveId" clId="{8480AF5E-7697-45B0-ADCF-8F487D50B07B}" dt="2023-10-30T07:11:21.861" v="79" actId="478"/>
          <ac:picMkLst>
            <pc:docMk/>
            <pc:sldMk cId="581797067" sldId="274"/>
            <ac:picMk id="22" creationId="{00000000-0000-0000-0000-000000000000}"/>
          </ac:picMkLst>
        </pc:pic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13" creationId="{8582C904-F3F4-C9E6-3D95-605AF81FFAE4}"/>
          </ac:cxnSpMkLst>
        </pc:cxn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16" creationId="{0FEDC859-7806-3593-209B-E645C21168D8}"/>
          </ac:cxnSpMkLst>
        </pc:cxn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18" creationId="{AD2E674D-FE72-7B3E-B4DD-930A931F17E8}"/>
          </ac:cxnSpMkLst>
        </pc:cxn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21" creationId="{F76A22D7-5384-7FD9-E811-3D51E952FFCF}"/>
          </ac:cxnSpMkLst>
        </pc:cxn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25" creationId="{71C8E80F-418A-760C-E124-235F5FEF9ED3}"/>
          </ac:cxnSpMkLst>
        </pc:cxn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27" creationId="{6ABE397D-9291-9537-CA2C-E587B6E1CB11}"/>
          </ac:cxnSpMkLst>
        </pc:cxnChg>
        <pc:cxnChg chg="mod">
          <ac:chgData name="Ji Hyeok Kim" userId="8309d3536c33bced" providerId="LiveId" clId="{8480AF5E-7697-45B0-ADCF-8F487D50B07B}" dt="2023-10-30T14:34:43.030" v="2019" actId="1038"/>
          <ac:cxnSpMkLst>
            <pc:docMk/>
            <pc:sldMk cId="581797067" sldId="274"/>
            <ac:cxnSpMk id="29" creationId="{A734F312-BBB1-BF81-F5FE-CF1D510EF943}"/>
          </ac:cxnSpMkLst>
        </pc:cxnChg>
      </pc:sldChg>
      <pc:sldChg chg="modSp mod">
        <pc:chgData name="Ji Hyeok Kim" userId="8309d3536c33bced" providerId="LiveId" clId="{8480AF5E-7697-45B0-ADCF-8F487D50B07B}" dt="2023-10-30T14:38:39.301" v="2193" actId="1038"/>
        <pc:sldMkLst>
          <pc:docMk/>
          <pc:sldMk cId="3512955116" sldId="275"/>
        </pc:sldMkLst>
        <pc:spChg chg="mod">
          <ac:chgData name="Ji Hyeok Kim" userId="8309d3536c33bced" providerId="LiveId" clId="{8480AF5E-7697-45B0-ADCF-8F487D50B07B}" dt="2023-10-30T14:36:35.139" v="2100" actId="20577"/>
          <ac:spMkLst>
            <pc:docMk/>
            <pc:sldMk cId="3512955116" sldId="275"/>
            <ac:spMk id="7" creationId="{00000000-0000-0000-0000-000000000000}"/>
          </ac:spMkLst>
        </pc:spChg>
        <pc:spChg chg="mod">
          <ac:chgData name="Ji Hyeok Kim" userId="8309d3536c33bced" providerId="LiveId" clId="{8480AF5E-7697-45B0-ADCF-8F487D50B07B}" dt="2023-10-30T14:38:39.301" v="2193" actId="1038"/>
          <ac:spMkLst>
            <pc:docMk/>
            <pc:sldMk cId="3512955116" sldId="275"/>
            <ac:spMk id="11" creationId="{32E8DA22-E2BA-CDF2-B84E-84106D75B03B}"/>
          </ac:spMkLst>
        </pc:spChg>
        <pc:spChg chg="mod">
          <ac:chgData name="Ji Hyeok Kim" userId="8309d3536c33bced" providerId="LiveId" clId="{8480AF5E-7697-45B0-ADCF-8F487D50B07B}" dt="2023-10-30T14:38:39.301" v="2193" actId="1038"/>
          <ac:spMkLst>
            <pc:docMk/>
            <pc:sldMk cId="3512955116" sldId="275"/>
            <ac:spMk id="12" creationId="{B5E3EC7F-4637-6B7A-9BA1-05D0A133E875}"/>
          </ac:spMkLst>
        </pc:spChg>
        <pc:picChg chg="mod">
          <ac:chgData name="Ji Hyeok Kim" userId="8309d3536c33bced" providerId="LiveId" clId="{8480AF5E-7697-45B0-ADCF-8F487D50B07B}" dt="2023-10-30T14:38:32.706" v="2159" actId="1038"/>
          <ac:picMkLst>
            <pc:docMk/>
            <pc:sldMk cId="3512955116" sldId="275"/>
            <ac:picMk id="13" creationId="{9C0EACD9-5101-D570-2B25-5DC7E7F610DD}"/>
          </ac:picMkLst>
        </pc:picChg>
      </pc:sldChg>
      <pc:sldChg chg="modSp mod">
        <pc:chgData name="Ji Hyeok Kim" userId="8309d3536c33bced" providerId="LiveId" clId="{8480AF5E-7697-45B0-ADCF-8F487D50B07B}" dt="2023-10-30T14:36:06.927" v="2059" actId="20577"/>
        <pc:sldMkLst>
          <pc:docMk/>
          <pc:sldMk cId="2428140542" sldId="276"/>
        </pc:sldMkLst>
        <pc:spChg chg="mod">
          <ac:chgData name="Ji Hyeok Kim" userId="8309d3536c33bced" providerId="LiveId" clId="{8480AF5E-7697-45B0-ADCF-8F487D50B07B}" dt="2023-10-30T10:11:02.174" v="1682" actId="1076"/>
          <ac:spMkLst>
            <pc:docMk/>
            <pc:sldMk cId="2428140542" sldId="276"/>
            <ac:spMk id="3" creationId="{EFFA7EFD-B147-760F-69BB-7B31D85EDC57}"/>
          </ac:spMkLst>
        </pc:spChg>
        <pc:spChg chg="mod">
          <ac:chgData name="Ji Hyeok Kim" userId="8309d3536c33bced" providerId="LiveId" clId="{8480AF5E-7697-45B0-ADCF-8F487D50B07B}" dt="2023-10-30T14:36:06.927" v="2059" actId="20577"/>
          <ac:spMkLst>
            <pc:docMk/>
            <pc:sldMk cId="2428140542" sldId="276"/>
            <ac:spMk id="7" creationId="{00000000-0000-0000-0000-000000000000}"/>
          </ac:spMkLst>
        </pc:spChg>
        <pc:picChg chg="mod">
          <ac:chgData name="Ji Hyeok Kim" userId="8309d3536c33bced" providerId="LiveId" clId="{8480AF5E-7697-45B0-ADCF-8F487D50B07B}" dt="2023-10-30T10:10:55.860" v="1681" actId="1076"/>
          <ac:picMkLst>
            <pc:docMk/>
            <pc:sldMk cId="2428140542" sldId="276"/>
            <ac:picMk id="2" creationId="{F9115A95-4035-08C7-2010-F81552325ED4}"/>
          </ac:picMkLst>
        </pc:picChg>
      </pc:sldChg>
      <pc:sldChg chg="modSp mod">
        <pc:chgData name="Ji Hyeok Kim" userId="8309d3536c33bced" providerId="LiveId" clId="{8480AF5E-7697-45B0-ADCF-8F487D50B07B}" dt="2023-10-30T14:36:17.220" v="2072" actId="20577"/>
        <pc:sldMkLst>
          <pc:docMk/>
          <pc:sldMk cId="2237466637" sldId="277"/>
        </pc:sldMkLst>
        <pc:spChg chg="mod">
          <ac:chgData name="Ji Hyeok Kim" userId="8309d3536c33bced" providerId="LiveId" clId="{8480AF5E-7697-45B0-ADCF-8F487D50B07B}" dt="2023-10-30T14:36:17.220" v="2072" actId="20577"/>
          <ac:spMkLst>
            <pc:docMk/>
            <pc:sldMk cId="2237466637" sldId="277"/>
            <ac:spMk id="7" creationId="{00000000-0000-0000-0000-000000000000}"/>
          </ac:spMkLst>
        </pc:spChg>
        <pc:spChg chg="mod">
          <ac:chgData name="Ji Hyeok Kim" userId="8309d3536c33bced" providerId="LiveId" clId="{8480AF5E-7697-45B0-ADCF-8F487D50B07B}" dt="2023-10-30T09:33:50.866" v="1264" actId="1035"/>
          <ac:spMkLst>
            <pc:docMk/>
            <pc:sldMk cId="2237466637" sldId="277"/>
            <ac:spMk id="16" creationId="{48AC1CDF-522B-AAE0-A5A0-7659FC3C2065}"/>
          </ac:spMkLst>
        </pc:spChg>
        <pc:picChg chg="mod">
          <ac:chgData name="Ji Hyeok Kim" userId="8309d3536c33bced" providerId="LiveId" clId="{8480AF5E-7697-45B0-ADCF-8F487D50B07B}" dt="2023-10-30T10:13:40.064" v="1753" actId="1035"/>
          <ac:picMkLst>
            <pc:docMk/>
            <pc:sldMk cId="2237466637" sldId="277"/>
            <ac:picMk id="5" creationId="{27A62C5E-6637-F8A4-A357-370355476480}"/>
          </ac:picMkLst>
        </pc:picChg>
      </pc:sldChg>
      <pc:sldChg chg="modSp mod">
        <pc:chgData name="Ji Hyeok Kim" userId="8309d3536c33bced" providerId="LiveId" clId="{8480AF5E-7697-45B0-ADCF-8F487D50B07B}" dt="2023-10-30T14:38:20.427" v="2125" actId="1035"/>
        <pc:sldMkLst>
          <pc:docMk/>
          <pc:sldMk cId="510912484" sldId="278"/>
        </pc:sldMkLst>
        <pc:spChg chg="mod">
          <ac:chgData name="Ji Hyeok Kim" userId="8309d3536c33bced" providerId="LiveId" clId="{8480AF5E-7697-45B0-ADCF-8F487D50B07B}" dt="2023-10-30T14:37:50.039" v="2124" actId="20577"/>
          <ac:spMkLst>
            <pc:docMk/>
            <pc:sldMk cId="510912484" sldId="278"/>
            <ac:spMk id="2" creationId="{8DD963F0-5564-88F6-6CC3-FA1ED63BEDED}"/>
          </ac:spMkLst>
        </pc:spChg>
        <pc:spChg chg="mod">
          <ac:chgData name="Ji Hyeok Kim" userId="8309d3536c33bced" providerId="LiveId" clId="{8480AF5E-7697-45B0-ADCF-8F487D50B07B}" dt="2023-10-30T14:36:45.017" v="2117" actId="20577"/>
          <ac:spMkLst>
            <pc:docMk/>
            <pc:sldMk cId="510912484" sldId="278"/>
            <ac:spMk id="7" creationId="{00000000-0000-0000-0000-000000000000}"/>
          </ac:spMkLst>
        </pc:spChg>
        <pc:picChg chg="mod">
          <ac:chgData name="Ji Hyeok Kim" userId="8309d3536c33bced" providerId="LiveId" clId="{8480AF5E-7697-45B0-ADCF-8F487D50B07B}" dt="2023-10-30T14:38:20.427" v="2125" actId="1035"/>
          <ac:picMkLst>
            <pc:docMk/>
            <pc:sldMk cId="510912484" sldId="278"/>
            <ac:picMk id="3" creationId="{6F03C2DD-71A3-9F49-6B75-61A39F96805B}"/>
          </ac:picMkLst>
        </pc:picChg>
      </pc:sldChg>
      <pc:sldChg chg="modSp mod">
        <pc:chgData name="Ji Hyeok Kim" userId="8309d3536c33bced" providerId="LiveId" clId="{8480AF5E-7697-45B0-ADCF-8F487D50B07B}" dt="2023-10-30T14:35:31.089" v="2033" actId="20577"/>
        <pc:sldMkLst>
          <pc:docMk/>
          <pc:sldMk cId="1002085415" sldId="279"/>
        </pc:sldMkLst>
        <pc:spChg chg="mod">
          <ac:chgData name="Ji Hyeok Kim" userId="8309d3536c33bced" providerId="LiveId" clId="{8480AF5E-7697-45B0-ADCF-8F487D50B07B}" dt="2023-10-30T10:32:03.172" v="1946" actId="1037"/>
          <ac:spMkLst>
            <pc:docMk/>
            <pc:sldMk cId="1002085415" sldId="279"/>
            <ac:spMk id="2" creationId="{003E4572-14C9-B940-6146-4C5FD164CBD7}"/>
          </ac:spMkLst>
        </pc:spChg>
        <pc:spChg chg="mod">
          <ac:chgData name="Ji Hyeok Kim" userId="8309d3536c33bced" providerId="LiveId" clId="{8480AF5E-7697-45B0-ADCF-8F487D50B07B}" dt="2023-10-30T14:35:31.089" v="2033" actId="20577"/>
          <ac:spMkLst>
            <pc:docMk/>
            <pc:sldMk cId="1002085415" sldId="279"/>
            <ac:spMk id="7" creationId="{00000000-0000-0000-0000-000000000000}"/>
          </ac:spMkLst>
        </pc:spChg>
      </pc:sldChg>
      <pc:sldChg chg="modSp mod">
        <pc:chgData name="Ji Hyeok Kim" userId="8309d3536c33bced" providerId="LiveId" clId="{8480AF5E-7697-45B0-ADCF-8F487D50B07B}" dt="2023-10-30T09:29:12.222" v="1093" actId="1036"/>
        <pc:sldMkLst>
          <pc:docMk/>
          <pc:sldMk cId="2973662334" sldId="280"/>
        </pc:sldMkLst>
        <pc:spChg chg="mod">
          <ac:chgData name="Ji Hyeok Kim" userId="8309d3536c33bced" providerId="LiveId" clId="{8480AF5E-7697-45B0-ADCF-8F487D50B07B}" dt="2023-10-30T09:29:12.222" v="1093" actId="1036"/>
          <ac:spMkLst>
            <pc:docMk/>
            <pc:sldMk cId="2973662334" sldId="280"/>
            <ac:spMk id="2" creationId="{8DD963F0-5564-88F6-6CC3-FA1ED63BEDED}"/>
          </ac:spMkLst>
        </pc:spChg>
        <pc:spChg chg="mod">
          <ac:chgData name="Ji Hyeok Kim" userId="8309d3536c33bced" providerId="LiveId" clId="{8480AF5E-7697-45B0-ADCF-8F487D50B07B}" dt="2023-10-30T09:28:09.510" v="964" actId="20577"/>
          <ac:spMkLst>
            <pc:docMk/>
            <pc:sldMk cId="2973662334" sldId="280"/>
            <ac:spMk id="7" creationId="{00000000-0000-0000-0000-000000000000}"/>
          </ac:spMkLst>
        </pc:spChg>
      </pc:sldChg>
      <pc:sldChg chg="modSp mod">
        <pc:chgData name="Ji Hyeok Kim" userId="8309d3536c33bced" providerId="LiveId" clId="{8480AF5E-7697-45B0-ADCF-8F487D50B07B}" dt="2023-10-30T14:39:41.202" v="2240" actId="20577"/>
        <pc:sldMkLst>
          <pc:docMk/>
          <pc:sldMk cId="3968551827" sldId="281"/>
        </pc:sldMkLst>
        <pc:spChg chg="mod">
          <ac:chgData name="Ji Hyeok Kim" userId="8309d3536c33bced" providerId="LiveId" clId="{8480AF5E-7697-45B0-ADCF-8F487D50B07B}" dt="2023-10-30T14:37:35.045" v="2123" actId="115"/>
          <ac:spMkLst>
            <pc:docMk/>
            <pc:sldMk cId="3968551827" sldId="281"/>
            <ac:spMk id="3" creationId="{0CE96289-7597-A86A-0A9D-A5A77891CDE9}"/>
          </ac:spMkLst>
        </pc:spChg>
        <pc:spChg chg="mod">
          <ac:chgData name="Ji Hyeok Kim" userId="8309d3536c33bced" providerId="LiveId" clId="{8480AF5E-7697-45B0-ADCF-8F487D50B07B}" dt="2023-10-30T14:39:41.202" v="2240" actId="20577"/>
          <ac:spMkLst>
            <pc:docMk/>
            <pc:sldMk cId="3968551827" sldId="281"/>
            <ac:spMk id="7" creationId="{00000000-0000-0000-0000-000000000000}"/>
          </ac:spMkLst>
        </pc:spChg>
      </pc:sldChg>
      <pc:sldChg chg="modSp add del mod setBg">
        <pc:chgData name="Ji Hyeok Kim" userId="8309d3536c33bced" providerId="LiveId" clId="{8480AF5E-7697-45B0-ADCF-8F487D50B07B}" dt="2023-10-30T07:50:36.016" v="345" actId="47"/>
        <pc:sldMkLst>
          <pc:docMk/>
          <pc:sldMk cId="2003464206" sldId="282"/>
        </pc:sldMkLst>
        <pc:spChg chg="mod">
          <ac:chgData name="Ji Hyeok Kim" userId="8309d3536c33bced" providerId="LiveId" clId="{8480AF5E-7697-45B0-ADCF-8F487D50B07B}" dt="2023-10-30T07:40:37.956" v="310" actId="20577"/>
          <ac:spMkLst>
            <pc:docMk/>
            <pc:sldMk cId="2003464206" sldId="282"/>
            <ac:spMk id="7" creationId="{00000000-0000-0000-0000-000000000000}"/>
          </ac:spMkLst>
        </pc:spChg>
        <pc:spChg chg="mod">
          <ac:chgData name="Ji Hyeok Kim" userId="8309d3536c33bced" providerId="LiveId" clId="{8480AF5E-7697-45B0-ADCF-8F487D50B07B}" dt="2023-10-30T07:40:55.126" v="344" actId="20577"/>
          <ac:spMkLst>
            <pc:docMk/>
            <pc:sldMk cId="2003464206" sldId="282"/>
            <ac:spMk id="9" creationId="{012825A2-CA0B-7D88-5B50-1D1CA066788B}"/>
          </ac:spMkLst>
        </pc:spChg>
      </pc:sldChg>
      <pc:sldChg chg="addSp delSp modSp add mod delAnim">
        <pc:chgData name="Ji Hyeok Kim" userId="8309d3536c33bced" providerId="LiveId" clId="{8480AF5E-7697-45B0-ADCF-8F487D50B07B}" dt="2023-10-30T14:33:04.354" v="1982" actId="20577"/>
        <pc:sldMkLst>
          <pc:docMk/>
          <pc:sldMk cId="2157630052" sldId="282"/>
        </pc:sldMkLst>
        <pc:spChg chg="mod">
          <ac:chgData name="Ji Hyeok Kim" userId="8309d3536c33bced" providerId="LiveId" clId="{8480AF5E-7697-45B0-ADCF-8F487D50B07B}" dt="2023-10-30T09:08:47.052" v="924" actId="14100"/>
          <ac:spMkLst>
            <pc:docMk/>
            <pc:sldMk cId="2157630052" sldId="282"/>
            <ac:spMk id="2" creationId="{B0F1E7CA-4C09-06CC-7FAC-7038BA858F35}"/>
          </ac:spMkLst>
        </pc:spChg>
        <pc:spChg chg="mod">
          <ac:chgData name="Ji Hyeok Kim" userId="8309d3536c33bced" providerId="LiveId" clId="{8480AF5E-7697-45B0-ADCF-8F487D50B07B}" dt="2023-10-30T09:07:34.044" v="864" actId="20577"/>
          <ac:spMkLst>
            <pc:docMk/>
            <pc:sldMk cId="2157630052" sldId="282"/>
            <ac:spMk id="7" creationId="{00000000-0000-0000-0000-000000000000}"/>
          </ac:spMkLst>
        </pc:spChg>
        <pc:spChg chg="add mod">
          <ac:chgData name="Ji Hyeok Kim" userId="8309d3536c33bced" providerId="LiveId" clId="{8480AF5E-7697-45B0-ADCF-8F487D50B07B}" dt="2023-10-30T14:33:04.354" v="1982" actId="20577"/>
          <ac:spMkLst>
            <pc:docMk/>
            <pc:sldMk cId="2157630052" sldId="282"/>
            <ac:spMk id="10" creationId="{D11D3CD6-225F-644C-B757-5C633B5D405C}"/>
          </ac:spMkLst>
        </pc:spChg>
        <pc:spChg chg="del">
          <ac:chgData name="Ji Hyeok Kim" userId="8309d3536c33bced" providerId="LiveId" clId="{8480AF5E-7697-45B0-ADCF-8F487D50B07B}" dt="2023-10-30T09:07:12.442" v="848" actId="478"/>
          <ac:spMkLst>
            <pc:docMk/>
            <pc:sldMk cId="2157630052" sldId="282"/>
            <ac:spMk id="15" creationId="{103E250F-70C5-27D5-1F8F-45667550CAF2}"/>
          </ac:spMkLst>
        </pc:spChg>
        <pc:spChg chg="del mod">
          <ac:chgData name="Ji Hyeok Kim" userId="8309d3536c33bced" providerId="LiveId" clId="{8480AF5E-7697-45B0-ADCF-8F487D50B07B}" dt="2023-10-30T09:07:10.262" v="846" actId="478"/>
          <ac:spMkLst>
            <pc:docMk/>
            <pc:sldMk cId="2157630052" sldId="282"/>
            <ac:spMk id="24" creationId="{6C3CEDE7-FBFA-905A-9189-0F99327851B3}"/>
          </ac:spMkLst>
        </pc:spChg>
        <pc:picChg chg="add mod">
          <ac:chgData name="Ji Hyeok Kim" userId="8309d3536c33bced" providerId="LiveId" clId="{8480AF5E-7697-45B0-ADCF-8F487D50B07B}" dt="2023-10-30T09:45:24.199" v="1340" actId="14100"/>
          <ac:picMkLst>
            <pc:docMk/>
            <pc:sldMk cId="2157630052" sldId="282"/>
            <ac:picMk id="4" creationId="{787610B1-B98C-E5C1-9FD6-B1B46E29226A}"/>
          </ac:picMkLst>
        </pc:picChg>
        <pc:picChg chg="add mod">
          <ac:chgData name="Ji Hyeok Kim" userId="8309d3536c33bced" providerId="LiveId" clId="{8480AF5E-7697-45B0-ADCF-8F487D50B07B}" dt="2023-10-30T09:45:29.598" v="1342" actId="1076"/>
          <ac:picMkLst>
            <pc:docMk/>
            <pc:sldMk cId="2157630052" sldId="282"/>
            <ac:picMk id="9" creationId="{8D66D2C0-DD33-4E22-4F46-4629FBAC8DF0}"/>
          </ac:picMkLst>
        </pc:picChg>
        <pc:picChg chg="add mod">
          <ac:chgData name="Ji Hyeok Kim" userId="8309d3536c33bced" providerId="LiveId" clId="{8480AF5E-7697-45B0-ADCF-8F487D50B07B}" dt="2023-10-30T09:54:46.642" v="1483" actId="1076"/>
          <ac:picMkLst>
            <pc:docMk/>
            <pc:sldMk cId="2157630052" sldId="282"/>
            <ac:picMk id="12" creationId="{FB9A8784-CD0B-BFA6-144D-8F9D9D9A406A}"/>
          </ac:picMkLst>
        </pc:picChg>
        <pc:picChg chg="del">
          <ac:chgData name="Ji Hyeok Kim" userId="8309d3536c33bced" providerId="LiveId" clId="{8480AF5E-7697-45B0-ADCF-8F487D50B07B}" dt="2023-10-30T09:07:07.217" v="841" actId="478"/>
          <ac:picMkLst>
            <pc:docMk/>
            <pc:sldMk cId="2157630052" sldId="282"/>
            <ac:picMk id="14" creationId="{1DAD2894-8183-C986-62BC-9C40584C7292}"/>
          </ac:picMkLst>
        </pc:picChg>
        <pc:picChg chg="add mod">
          <ac:chgData name="Ji Hyeok Kim" userId="8309d3536c33bced" providerId="LiveId" clId="{8480AF5E-7697-45B0-ADCF-8F487D50B07B}" dt="2023-10-30T09:54:48.259" v="1484" actId="1076"/>
          <ac:picMkLst>
            <pc:docMk/>
            <pc:sldMk cId="2157630052" sldId="282"/>
            <ac:picMk id="16" creationId="{131C51E3-AC66-16E2-6105-29CF74AB20FB}"/>
          </ac:picMkLst>
        </pc:picChg>
        <pc:picChg chg="del">
          <ac:chgData name="Ji Hyeok Kim" userId="8309d3536c33bced" providerId="LiveId" clId="{8480AF5E-7697-45B0-ADCF-8F487D50B07B}" dt="2023-10-30T09:07:08.032" v="843" actId="478"/>
          <ac:picMkLst>
            <pc:docMk/>
            <pc:sldMk cId="2157630052" sldId="282"/>
            <ac:picMk id="20" creationId="{70DC46FA-C399-6946-4FE2-98CC3A859CA3}"/>
          </ac:picMkLst>
        </pc:picChg>
        <pc:picChg chg="del">
          <ac:chgData name="Ji Hyeok Kim" userId="8309d3536c33bced" providerId="LiveId" clId="{8480AF5E-7697-45B0-ADCF-8F487D50B07B}" dt="2023-10-30T09:07:07.632" v="842" actId="478"/>
          <ac:picMkLst>
            <pc:docMk/>
            <pc:sldMk cId="2157630052" sldId="282"/>
            <ac:picMk id="21" creationId="{74EA7DFF-3B94-DB59-2C9F-775A236192CD}"/>
          </ac:picMkLst>
        </pc:picChg>
        <pc:cxnChg chg="del mod">
          <ac:chgData name="Ji Hyeok Kim" userId="8309d3536c33bced" providerId="LiveId" clId="{8480AF5E-7697-45B0-ADCF-8F487D50B07B}" dt="2023-10-30T09:07:11.424" v="847" actId="478"/>
          <ac:cxnSpMkLst>
            <pc:docMk/>
            <pc:sldMk cId="2157630052" sldId="282"/>
            <ac:cxnSpMk id="17" creationId="{99645557-AA3B-86B5-04A4-EA16BC3EF92E}"/>
          </ac:cxnSpMkLst>
        </pc:cxnChg>
        <pc:cxnChg chg="del mod">
          <ac:chgData name="Ji Hyeok Kim" userId="8309d3536c33bced" providerId="LiveId" clId="{8480AF5E-7697-45B0-ADCF-8F487D50B07B}" dt="2023-10-30T09:07:09.006" v="844" actId="478"/>
          <ac:cxnSpMkLst>
            <pc:docMk/>
            <pc:sldMk cId="2157630052" sldId="282"/>
            <ac:cxnSpMk id="25" creationId="{57140613-9FAC-1D30-2FB8-87276250B125}"/>
          </ac:cxnSpMkLst>
        </pc:cxnChg>
      </pc:sldChg>
      <pc:sldChg chg="addSp delSp modSp add mod">
        <pc:chgData name="Ji Hyeok Kim" userId="8309d3536c33bced" providerId="LiveId" clId="{8480AF5E-7697-45B0-ADCF-8F487D50B07B}" dt="2023-10-31T03:47:16.940" v="2317" actId="1036"/>
        <pc:sldMkLst>
          <pc:docMk/>
          <pc:sldMk cId="1138965651" sldId="283"/>
        </pc:sldMkLst>
        <pc:spChg chg="mod">
          <ac:chgData name="Ji Hyeok Kim" userId="8309d3536c33bced" providerId="LiveId" clId="{8480AF5E-7697-45B0-ADCF-8F487D50B07B}" dt="2023-10-30T10:26:32.472" v="1765" actId="20577"/>
          <ac:spMkLst>
            <pc:docMk/>
            <pc:sldMk cId="1138965651" sldId="283"/>
            <ac:spMk id="2" creationId="{B0F1E7CA-4C09-06CC-7FAC-7038BA858F35}"/>
          </ac:spMkLst>
        </pc:spChg>
        <pc:spChg chg="add mod">
          <ac:chgData name="Ji Hyeok Kim" userId="8309d3536c33bced" providerId="LiveId" clId="{8480AF5E-7697-45B0-ADCF-8F487D50B07B}" dt="2023-10-30T09:57:58.195" v="1639" actId="20577"/>
          <ac:spMkLst>
            <pc:docMk/>
            <pc:sldMk cId="1138965651" sldId="283"/>
            <ac:spMk id="3" creationId="{8B5E15B5-9C88-108C-6487-1B1C65533B92}"/>
          </ac:spMkLst>
        </pc:spChg>
        <pc:spChg chg="add mod">
          <ac:chgData name="Ji Hyeok Kim" userId="8309d3536c33bced" providerId="LiveId" clId="{8480AF5E-7697-45B0-ADCF-8F487D50B07B}" dt="2023-10-31T03:47:16.940" v="2317" actId="1036"/>
          <ac:spMkLst>
            <pc:docMk/>
            <pc:sldMk cId="1138965651" sldId="283"/>
            <ac:spMk id="4" creationId="{DA753471-8C3A-9EBD-1CE6-536E7858151D}"/>
          </ac:spMkLst>
        </pc:spChg>
        <pc:spChg chg="mod">
          <ac:chgData name="Ji Hyeok Kim" userId="8309d3536c33bced" providerId="LiveId" clId="{8480AF5E-7697-45B0-ADCF-8F487D50B07B}" dt="2023-10-30T09:39:40.695" v="1307" actId="20577"/>
          <ac:spMkLst>
            <pc:docMk/>
            <pc:sldMk cId="1138965651" sldId="283"/>
            <ac:spMk id="7" creationId="{00000000-0000-0000-0000-000000000000}"/>
          </ac:spMkLst>
        </pc:spChg>
        <pc:picChg chg="del">
          <ac:chgData name="Ji Hyeok Kim" userId="8309d3536c33bced" providerId="LiveId" clId="{8480AF5E-7697-45B0-ADCF-8F487D50B07B}" dt="2023-10-30T09:39:52.383" v="1338" actId="478"/>
          <ac:picMkLst>
            <pc:docMk/>
            <pc:sldMk cId="1138965651" sldId="283"/>
            <ac:picMk id="4" creationId="{787610B1-B98C-E5C1-9FD6-B1B46E29226A}"/>
          </ac:picMkLst>
        </pc:picChg>
        <pc:picChg chg="del">
          <ac:chgData name="Ji Hyeok Kim" userId="8309d3536c33bced" providerId="LiveId" clId="{8480AF5E-7697-45B0-ADCF-8F487D50B07B}" dt="2023-10-30T09:39:53.965" v="1339" actId="478"/>
          <ac:picMkLst>
            <pc:docMk/>
            <pc:sldMk cId="1138965651" sldId="283"/>
            <ac:picMk id="9" creationId="{8D66D2C0-DD33-4E22-4F46-4629FBAC8DF0}"/>
          </ac:picMkLst>
        </pc:picChg>
        <pc:picChg chg="add del mod">
          <ac:chgData name="Ji Hyeok Kim" userId="8309d3536c33bced" providerId="LiveId" clId="{8480AF5E-7697-45B0-ADCF-8F487D50B07B}" dt="2023-10-30T09:59:02.288" v="1643" actId="478"/>
          <ac:picMkLst>
            <pc:docMk/>
            <pc:sldMk cId="1138965651" sldId="283"/>
            <ac:picMk id="10" creationId="{9F0134BF-87AE-4F5B-1A06-9547D5AF7239}"/>
          </ac:picMkLst>
        </pc:picChg>
        <pc:picChg chg="add mod">
          <ac:chgData name="Ji Hyeok Kim" userId="8309d3536c33bced" providerId="LiveId" clId="{8480AF5E-7697-45B0-ADCF-8F487D50B07B}" dt="2023-10-30T10:03:30.149" v="1658" actId="14100"/>
          <ac:picMkLst>
            <pc:docMk/>
            <pc:sldMk cId="1138965651" sldId="283"/>
            <ac:picMk id="12" creationId="{3F8F3016-5B7F-EAFC-0D73-0B2565411E58}"/>
          </ac:picMkLst>
        </pc:picChg>
        <pc:picChg chg="add mod">
          <ac:chgData name="Ji Hyeok Kim" userId="8309d3536c33bced" providerId="LiveId" clId="{8480AF5E-7697-45B0-ADCF-8F487D50B07B}" dt="2023-10-30T10:03:39.903" v="1662" actId="14100"/>
          <ac:picMkLst>
            <pc:docMk/>
            <pc:sldMk cId="1138965651" sldId="283"/>
            <ac:picMk id="14" creationId="{73DD7A83-C344-5B62-2415-4FB5A33C6732}"/>
          </ac:picMkLst>
        </pc:picChg>
        <pc:picChg chg="add mod">
          <ac:chgData name="Ji Hyeok Kim" userId="8309d3536c33bced" providerId="LiveId" clId="{8480AF5E-7697-45B0-ADCF-8F487D50B07B}" dt="2023-10-30T10:03:49.757" v="1664" actId="14100"/>
          <ac:picMkLst>
            <pc:docMk/>
            <pc:sldMk cId="1138965651" sldId="283"/>
            <ac:picMk id="16" creationId="{A24409F7-E0EF-0B33-9FB6-C1498FD906D0}"/>
          </ac:picMkLst>
        </pc:picChg>
        <pc:picChg chg="add mod">
          <ac:chgData name="Ji Hyeok Kim" userId="8309d3536c33bced" providerId="LiveId" clId="{8480AF5E-7697-45B0-ADCF-8F487D50B07B}" dt="2023-10-30T10:05:54.307" v="1672" actId="14100"/>
          <ac:picMkLst>
            <pc:docMk/>
            <pc:sldMk cId="1138965651" sldId="283"/>
            <ac:picMk id="18" creationId="{3BE8DB1F-BF3A-C721-E1CC-319DB73445D1}"/>
          </ac:picMkLst>
        </pc:picChg>
        <pc:picChg chg="add mod modCrop">
          <ac:chgData name="Ji Hyeok Kim" userId="8309d3536c33bced" providerId="LiveId" clId="{8480AF5E-7697-45B0-ADCF-8F487D50B07B}" dt="2023-10-31T03:47:12.685" v="2302" actId="1036"/>
          <ac:picMkLst>
            <pc:docMk/>
            <pc:sldMk cId="1138965651" sldId="283"/>
            <ac:picMk id="20" creationId="{C5E19B36-4B4E-0952-D721-1F2D33198DDF}"/>
          </ac:picMkLst>
        </pc:picChg>
        <pc:picChg chg="add mod modCrop">
          <ac:chgData name="Ji Hyeok Kim" userId="8309d3536c33bced" providerId="LiveId" clId="{8480AF5E-7697-45B0-ADCF-8F487D50B07B}" dt="2023-10-31T03:47:12.685" v="2302" actId="1036"/>
          <ac:picMkLst>
            <pc:docMk/>
            <pc:sldMk cId="1138965651" sldId="283"/>
            <ac:picMk id="22" creationId="{2A267757-DFD6-803A-11CE-CF31DA11298B}"/>
          </ac:picMkLst>
        </pc:picChg>
      </pc:sldChg>
      <pc:sldChg chg="add del">
        <pc:chgData name="Ji Hyeok Kim" userId="8309d3536c33bced" providerId="LiveId" clId="{8480AF5E-7697-45B0-ADCF-8F487D50B07B}" dt="2023-10-30T10:02:29.381" v="1655" actId="47"/>
        <pc:sldMkLst>
          <pc:docMk/>
          <pc:sldMk cId="2105329189" sldId="284"/>
        </pc:sldMkLst>
      </pc:sldChg>
      <pc:sldChg chg="modSp add mod">
        <pc:chgData name="Ji Hyeok Kim" userId="8309d3536c33bced" providerId="LiveId" clId="{8480AF5E-7697-45B0-ADCF-8F487D50B07B}" dt="2023-10-30T14:39:36.424" v="2234" actId="20577"/>
        <pc:sldMkLst>
          <pc:docMk/>
          <pc:sldMk cId="2703737843" sldId="284"/>
        </pc:sldMkLst>
        <pc:spChg chg="mod">
          <ac:chgData name="Ji Hyeok Kim" userId="8309d3536c33bced" providerId="LiveId" clId="{8480AF5E-7697-45B0-ADCF-8F487D50B07B}" dt="2023-10-30T14:39:29.952" v="2221" actId="113"/>
          <ac:spMkLst>
            <pc:docMk/>
            <pc:sldMk cId="2703737843" sldId="284"/>
            <ac:spMk id="3" creationId="{0CE96289-7597-A86A-0A9D-A5A77891CDE9}"/>
          </ac:spMkLst>
        </pc:spChg>
        <pc:spChg chg="mod">
          <ac:chgData name="Ji Hyeok Kim" userId="8309d3536c33bced" providerId="LiveId" clId="{8480AF5E-7697-45B0-ADCF-8F487D50B07B}" dt="2023-10-30T14:39:36.424" v="2234" actId="20577"/>
          <ac:spMkLst>
            <pc:docMk/>
            <pc:sldMk cId="2703737843" sldId="284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054121A-0122-2393-18A4-75D5030B4A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8AB958-A71D-6865-9624-B5FEF1802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5D19-5D95-4B40-A399-9C32E84167C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C29D4B-C8AA-5412-BA0A-554BC23A7E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DE585F-A1CD-DA86-DADE-3D5D7F1C9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7867-3FA6-44F3-B64E-D3FE1BE9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6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526485-E93C-E3E0-0104-10570DBE7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C650-C439-4655-B6D5-CFD2DEE6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6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7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1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7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06HDGaG-js?feature=oembed" TargetMode="External"/><Relationship Id="rId6" Type="http://schemas.openxmlformats.org/officeDocument/2006/relationships/image" Target="../media/image19.png"/><Relationship Id="rId5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HOu_mKMQjo?feature=oembed" TargetMode="External"/><Relationship Id="rId6" Type="http://schemas.openxmlformats.org/officeDocument/2006/relationships/image" Target="../media/image19.png"/><Relationship Id="rId5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tch.com?utm_medium=product-presentation&amp;utm_source=powerpoint-export&amp;utm_campaign=bottom_bar_cta&amp;utm_content=dc243670-7bac-4cd7-addc-8ccf4bf6df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828344" y="639874"/>
            <a:ext cx="7454655" cy="1917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400" kern="0" spc="-48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" panose="00000500000000000000" pitchFamily="2" charset="0"/>
                <a:cs typeface="Poppins" pitchFamily="34" charset="-120"/>
              </a:rPr>
              <a:t>Reactive Navigation in Crowds for Non-holonomic Robots with Convex Bounding Shape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rriweather" panose="00000500000000000000" pitchFamily="2" charset="0"/>
            </a:endParaRPr>
          </a:p>
        </p:txBody>
      </p:sp>
      <p:pic>
        <p:nvPicPr>
          <p:cNvPr id="7" name="Image 2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2726870" y="3841625"/>
            <a:ext cx="3657600" cy="518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080"/>
              </a:lnSpc>
            </a:pPr>
            <a:r>
              <a:rPr lang="en-US" sz="2400" b="1" kern="0" spc="72" dirty="0">
                <a:solidFill>
                  <a:srgbClr val="747788"/>
                </a:solidFill>
                <a:ea typeface="Poppins" pitchFamily="34" charset="-122"/>
                <a:cs typeface="Poppins" pitchFamily="34" charset="-120"/>
              </a:rPr>
              <a:t>20233201 JIHYEOK KIM</a:t>
            </a:r>
            <a:endParaRPr lang="en-US" sz="2400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D32BD748-FE88-4A6B-E894-44230A7BCB80}"/>
              </a:ext>
            </a:extLst>
          </p:cNvPr>
          <p:cNvSpPr/>
          <p:nvPr/>
        </p:nvSpPr>
        <p:spPr>
          <a:xfrm>
            <a:off x="2319200" y="2846736"/>
            <a:ext cx="4472941" cy="589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b="0" dirty="0">
                <a:solidFill>
                  <a:srgbClr val="151515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CS686 Paper Presentation I</a:t>
            </a:r>
            <a:endParaRPr lang="en-US" sz="2000" dirty="0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EA52D474-864A-2647-0675-C0B5E70B5FA4}"/>
              </a:ext>
            </a:extLst>
          </p:cNvPr>
          <p:cNvSpPr/>
          <p:nvPr/>
        </p:nvSpPr>
        <p:spPr>
          <a:xfrm flipV="1">
            <a:off x="828344" y="1847168"/>
            <a:ext cx="7487311" cy="45719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97CEDF8B-1EBB-04C8-95FA-A2EA0E582E24}"/>
              </a:ext>
            </a:extLst>
          </p:cNvPr>
          <p:cNvSpPr/>
          <p:nvPr/>
        </p:nvSpPr>
        <p:spPr>
          <a:xfrm>
            <a:off x="828344" y="575717"/>
            <a:ext cx="7487312" cy="45719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013C0-BB11-C240-3F8E-C855C811BAE6}"/>
              </a:ext>
            </a:extLst>
          </p:cNvPr>
          <p:cNvSpPr txBox="1"/>
          <p:nvPr/>
        </p:nvSpPr>
        <p:spPr>
          <a:xfrm>
            <a:off x="2181748" y="1948591"/>
            <a:ext cx="47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IEEE ROBOTICS AND AUTOMATION LETTERS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Simulation II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5F5A10AB-F33D-711C-7C20-49F28F0FADCC}"/>
              </a:ext>
            </a:extLst>
          </p:cNvPr>
          <p:cNvSpPr/>
          <p:nvPr/>
        </p:nvSpPr>
        <p:spPr>
          <a:xfrm>
            <a:off x="477281" y="1147303"/>
            <a:ext cx="4362508" cy="3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sz="1800" b="1" dirty="0">
                <a:solidFill>
                  <a:srgbClr val="151515"/>
                </a:solidFill>
              </a:rPr>
              <a:t>Navigating in</a:t>
            </a:r>
            <a:r>
              <a:rPr lang="en-US" b="1" dirty="0">
                <a:solidFill>
                  <a:srgbClr val="151515"/>
                </a:solidFill>
              </a:rPr>
              <a:t> a Sparse Crowd</a:t>
            </a:r>
            <a:endParaRPr lang="en-US" sz="1800" b="1" dirty="0"/>
          </a:p>
        </p:txBody>
      </p:sp>
      <p:pic>
        <p:nvPicPr>
          <p:cNvPr id="5" name="온라인 미디어 4" title="simulationtest">
            <a:hlinkClick r:id="" action="ppaction://media"/>
            <a:extLst>
              <a:ext uri="{FF2B5EF4-FFF2-40B4-BE49-F238E27FC236}">
                <a16:creationId xmlns:a16="http://schemas.microsoft.com/office/drawing/2014/main" id="{27A62C5E-6637-F8A4-A357-3703554764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324864" y="1557900"/>
            <a:ext cx="4513479" cy="2550116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979E0C7E-9670-7A13-2FC7-F7EF98A003F4}"/>
              </a:ext>
            </a:extLst>
          </p:cNvPr>
          <p:cNvSpPr/>
          <p:nvPr/>
        </p:nvSpPr>
        <p:spPr>
          <a:xfrm>
            <a:off x="493507" y="2151900"/>
            <a:ext cx="515221" cy="3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sz="1800" b="1" dirty="0">
                <a:solidFill>
                  <a:srgbClr val="151515"/>
                </a:solidFill>
              </a:rPr>
              <a:t>RDS</a:t>
            </a:r>
            <a:endParaRPr lang="en-US" sz="1800" b="1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84275B74-F14A-1EE0-2EA3-00A36CC97646}"/>
              </a:ext>
            </a:extLst>
          </p:cNvPr>
          <p:cNvSpPr/>
          <p:nvPr/>
        </p:nvSpPr>
        <p:spPr>
          <a:xfrm>
            <a:off x="326575" y="3340827"/>
            <a:ext cx="882753" cy="3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sz="1800" b="1" dirty="0">
                <a:solidFill>
                  <a:srgbClr val="151515"/>
                </a:solidFill>
              </a:rPr>
              <a:t>Baseline</a:t>
            </a:r>
            <a:endParaRPr lang="en-US" sz="1800" b="1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2FB2806-4273-9AE8-F775-5AF248CF0A31}"/>
              </a:ext>
            </a:extLst>
          </p:cNvPr>
          <p:cNvCxnSpPr/>
          <p:nvPr/>
        </p:nvCxnSpPr>
        <p:spPr>
          <a:xfrm>
            <a:off x="326575" y="3017523"/>
            <a:ext cx="8490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9DE4BEC5-5C25-F470-7C6D-0F2175C24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864" y="4303369"/>
            <a:ext cx="4564776" cy="594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AC1CDF-522B-AAE0-A5A0-7659FC3C2065}"/>
                  </a:ext>
                </a:extLst>
              </p:cNvPr>
              <p:cNvSpPr txBox="1"/>
              <p:nvPr/>
            </p:nvSpPr>
            <p:spPr>
              <a:xfrm>
                <a:off x="5953879" y="1639138"/>
                <a:ext cx="3085618" cy="2476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/>
                  <a:t>The robot’s mean tracking error</a:t>
                </a:r>
                <a:endParaRPr lang="en-US" altLang="ko-KR" sz="11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Sup>
                                <m:sSub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100" dirty="0"/>
              </a:p>
              <a:p>
                <a:endParaRPr lang="en-US" altLang="ko-KR" sz="1100" dirty="0"/>
              </a:p>
              <a:p>
                <a:endParaRPr lang="en-US" altLang="ko-KR" sz="1100" dirty="0"/>
              </a:p>
              <a:p>
                <a:r>
                  <a:rPr lang="en-US" altLang="ko-KR" sz="1100" b="1" dirty="0"/>
                  <a:t>The crowd’s velocity reduction due to the robot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ko-KR" sz="1100" dirty="0"/>
              </a:p>
              <a:p>
                <a:endParaRPr lang="en-US" altLang="ko-KR" sz="1100" dirty="0"/>
              </a:p>
              <a:p>
                <a:endParaRPr lang="en-US" altLang="ko-KR" sz="1100" dirty="0"/>
              </a:p>
              <a:p>
                <a:r>
                  <a:rPr lang="en-US" altLang="ko-KR" sz="1100" b="1" dirty="0"/>
                  <a:t>The neighbors-to-crowd velocity (3m)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ko-KR" sz="1100" dirty="0"/>
              </a:p>
              <a:p>
                <a:endParaRPr lang="en-US" altLang="ko-KR" sz="1100" dirty="0"/>
              </a:p>
              <a:p>
                <a:endParaRPr lang="en-US" altLang="ko-KR" sz="1100" dirty="0"/>
              </a:p>
              <a:p>
                <a:r>
                  <a:rPr lang="en-US" altLang="ko-KR" sz="1100" b="1" dirty="0"/>
                  <a:t>Collision with robots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AC1CDF-522B-AAE0-A5A0-7659FC3C2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79" y="1639138"/>
                <a:ext cx="3085618" cy="2476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4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Real Robot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8DD963F0-5564-88F6-6CC3-FA1ED63BEDED}"/>
              </a:ext>
            </a:extLst>
          </p:cNvPr>
          <p:cNvSpPr/>
          <p:nvPr/>
        </p:nvSpPr>
        <p:spPr>
          <a:xfrm>
            <a:off x="477281" y="1147303"/>
            <a:ext cx="5486400" cy="2503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 err="1">
                <a:solidFill>
                  <a:srgbClr val="151515"/>
                </a:solidFill>
              </a:rPr>
              <a:t>Qolo</a:t>
            </a:r>
            <a:r>
              <a:rPr lang="en-US" b="1" dirty="0">
                <a:solidFill>
                  <a:srgbClr val="151515"/>
                </a:solidFill>
              </a:rPr>
              <a:t>: Electrically powered standing wheelchair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E7520E4-8397-15C2-D896-90D982D02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967" y="1507946"/>
            <a:ext cx="4685604" cy="2920663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6855EB4A-B804-7039-7D4B-6CAC95A14742}"/>
              </a:ext>
            </a:extLst>
          </p:cNvPr>
          <p:cNvSpPr/>
          <p:nvPr/>
        </p:nvSpPr>
        <p:spPr>
          <a:xfrm>
            <a:off x="477281" y="1639184"/>
            <a:ext cx="3133795" cy="2786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sz="1600" b="1" dirty="0">
                <a:solidFill>
                  <a:srgbClr val="151515"/>
                </a:solidFill>
              </a:rPr>
              <a:t>1) SLAM</a:t>
            </a:r>
            <a:r>
              <a:rPr lang="en-US" sz="1600" dirty="0">
                <a:solidFill>
                  <a:srgbClr val="151515"/>
                </a:solidFill>
              </a:rPr>
              <a:t>:</a:t>
            </a:r>
          </a:p>
          <a:p>
            <a:pPr algn="l">
              <a:lnSpc>
                <a:spcPts val="2700"/>
              </a:lnSpc>
            </a:pPr>
            <a:r>
              <a:rPr lang="en-US" sz="1600" dirty="0">
                <a:solidFill>
                  <a:srgbClr val="151515"/>
                </a:solidFill>
              </a:rPr>
              <a:t> - LiDAR SLAM (hector slam)</a:t>
            </a:r>
          </a:p>
          <a:p>
            <a:pPr algn="l">
              <a:lnSpc>
                <a:spcPts val="2700"/>
              </a:lnSpc>
            </a:pPr>
            <a:endParaRPr lang="en-US" sz="1600" dirty="0">
              <a:solidFill>
                <a:srgbClr val="151515"/>
              </a:solidFill>
            </a:endParaRPr>
          </a:p>
          <a:p>
            <a:pPr algn="l">
              <a:lnSpc>
                <a:spcPts val="2700"/>
              </a:lnSpc>
            </a:pPr>
            <a:r>
              <a:rPr lang="en-US" sz="1600" b="1" dirty="0">
                <a:solidFill>
                  <a:srgbClr val="151515"/>
                </a:solidFill>
              </a:rPr>
              <a:t>2) Person Detection &amp; Tracking:</a:t>
            </a:r>
          </a:p>
          <a:p>
            <a:pPr algn="l">
              <a:lnSpc>
                <a:spcPts val="2700"/>
              </a:lnSpc>
            </a:pPr>
            <a:r>
              <a:rPr lang="en-US" sz="1600" dirty="0">
                <a:solidFill>
                  <a:srgbClr val="151515"/>
                </a:solidFill>
              </a:rPr>
              <a:t>- LiDAR + RGBD Cam</a:t>
            </a:r>
          </a:p>
          <a:p>
            <a:pPr algn="l">
              <a:lnSpc>
                <a:spcPts val="2700"/>
              </a:lnSpc>
            </a:pPr>
            <a:endParaRPr lang="en-US" sz="1600" dirty="0">
              <a:solidFill>
                <a:srgbClr val="151515"/>
              </a:solidFill>
            </a:endParaRPr>
          </a:p>
          <a:p>
            <a:pPr algn="l">
              <a:lnSpc>
                <a:spcPts val="2700"/>
              </a:lnSpc>
            </a:pPr>
            <a:r>
              <a:rPr lang="en-US" sz="1600" b="1" dirty="0">
                <a:solidFill>
                  <a:srgbClr val="151515"/>
                </a:solidFill>
              </a:rPr>
              <a:t>3) Collision Avoidance:</a:t>
            </a:r>
          </a:p>
          <a:p>
            <a:pPr algn="l">
              <a:lnSpc>
                <a:spcPts val="2700"/>
              </a:lnSpc>
            </a:pPr>
            <a:r>
              <a:rPr lang="en-US" sz="1600" dirty="0">
                <a:solidFill>
                  <a:srgbClr val="151515"/>
                </a:solidFill>
              </a:rPr>
              <a:t>- Reactive Driving Support</a:t>
            </a:r>
          </a:p>
        </p:txBody>
      </p:sp>
    </p:spTree>
    <p:extLst>
      <p:ext uri="{BB962C8B-B14F-4D97-AF65-F5344CB8AC3E}">
        <p14:creationId xmlns:p14="http://schemas.microsoft.com/office/powerpoint/2010/main" val="10625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Real Robot I, II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8DD963F0-5564-88F6-6CC3-FA1ED63BEDED}"/>
              </a:ext>
            </a:extLst>
          </p:cNvPr>
          <p:cNvSpPr/>
          <p:nvPr/>
        </p:nvSpPr>
        <p:spPr>
          <a:xfrm>
            <a:off x="477281" y="1147303"/>
            <a:ext cx="3258696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Test in Static Environment: Door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F3BA1B9-54FA-F044-C0E5-A9D00EA776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599" t="33000"/>
          <a:stretch/>
        </p:blipFill>
        <p:spPr>
          <a:xfrm>
            <a:off x="4649920" y="1920126"/>
            <a:ext cx="4099572" cy="2615718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32E8DA22-E2BA-CDF2-B84E-84106D75B03B}"/>
              </a:ext>
            </a:extLst>
          </p:cNvPr>
          <p:cNvSpPr/>
          <p:nvPr/>
        </p:nvSpPr>
        <p:spPr>
          <a:xfrm>
            <a:off x="1305252" y="1893045"/>
            <a:ext cx="515221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RDS</a:t>
            </a: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B5E3EC7F-4637-6B7A-9BA1-05D0A133E875}"/>
              </a:ext>
            </a:extLst>
          </p:cNvPr>
          <p:cNvSpPr/>
          <p:nvPr/>
        </p:nvSpPr>
        <p:spPr>
          <a:xfrm>
            <a:off x="2973514" y="1878350"/>
            <a:ext cx="803657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Baseline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C0EACD9-5101-D570-2B25-5DC7E7F610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52" b="66416"/>
          <a:stretch/>
        </p:blipFill>
        <p:spPr>
          <a:xfrm>
            <a:off x="391565" y="2462946"/>
            <a:ext cx="3782262" cy="1229636"/>
          </a:xfrm>
          <a:prstGeom prst="rect">
            <a:avLst/>
          </a:prstGeom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394BC4B0-CDFB-75F1-178F-1994B8819BAD}"/>
              </a:ext>
            </a:extLst>
          </p:cNvPr>
          <p:cNvSpPr/>
          <p:nvPr/>
        </p:nvSpPr>
        <p:spPr>
          <a:xfrm>
            <a:off x="5972389" y="1153783"/>
            <a:ext cx="2387839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Test with Pedestrians</a:t>
            </a: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B0BC8479-3381-C57F-1F08-419DA57E364F}"/>
              </a:ext>
            </a:extLst>
          </p:cNvPr>
          <p:cNvSpPr/>
          <p:nvPr/>
        </p:nvSpPr>
        <p:spPr>
          <a:xfrm>
            <a:off x="5544321" y="1591587"/>
            <a:ext cx="515221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RDS</a:t>
            </a: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9D876123-34C1-A5D8-E0BF-441F9E345272}"/>
              </a:ext>
            </a:extLst>
          </p:cNvPr>
          <p:cNvSpPr/>
          <p:nvPr/>
        </p:nvSpPr>
        <p:spPr>
          <a:xfrm>
            <a:off x="7572673" y="1591587"/>
            <a:ext cx="803657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51295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Real Robot II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8DD963F0-5564-88F6-6CC3-FA1ED63BEDED}"/>
              </a:ext>
            </a:extLst>
          </p:cNvPr>
          <p:cNvSpPr/>
          <p:nvPr/>
        </p:nvSpPr>
        <p:spPr>
          <a:xfrm>
            <a:off x="477281" y="1147303"/>
            <a:ext cx="3258696" cy="4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altLang="ko-KR" b="1" dirty="0">
                <a:solidFill>
                  <a:srgbClr val="151515"/>
                </a:solidFill>
              </a:rPr>
              <a:t>Test with Pedestrians: Video</a:t>
            </a:r>
          </a:p>
        </p:txBody>
      </p:sp>
      <p:pic>
        <p:nvPicPr>
          <p:cNvPr id="3" name="온라인 미디어 2" title="realtest">
            <a:hlinkClick r:id="" action="ppaction://media"/>
            <a:extLst>
              <a:ext uri="{FF2B5EF4-FFF2-40B4-BE49-F238E27FC236}">
                <a16:creationId xmlns:a16="http://schemas.microsoft.com/office/drawing/2014/main" id="{6F03C2DD-71A3-9F49-6B75-61A39F9680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906031" y="1615035"/>
            <a:ext cx="5543067" cy="31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CONCLUSION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8DD963F0-5564-88F6-6CC3-FA1ED63BEDED}"/>
              </a:ext>
            </a:extLst>
          </p:cNvPr>
          <p:cNvSpPr/>
          <p:nvPr/>
        </p:nvSpPr>
        <p:spPr>
          <a:xfrm>
            <a:off x="477280" y="1151699"/>
            <a:ext cx="8532607" cy="3308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151515"/>
                </a:solidFill>
              </a:rPr>
              <a:t>Developed a method to apply the Velocity Obstacle to non-holonomic capsule-shaped robots</a:t>
            </a: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rgbClr val="151515"/>
              </a:solidFill>
            </a:endParaRP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151515"/>
                </a:solidFill>
              </a:rPr>
              <a:t>More advantageous in crowds due to its ability to lead through narrow gaps</a:t>
            </a:r>
          </a:p>
          <a:p>
            <a:pPr algn="l">
              <a:lnSpc>
                <a:spcPts val="2700"/>
              </a:lnSpc>
            </a:pPr>
            <a:endParaRPr lang="en-US" altLang="ko-KR" b="1" dirty="0">
              <a:solidFill>
                <a:srgbClr val="151515"/>
              </a:solidFill>
            </a:endParaRP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151515"/>
                </a:solidFill>
              </a:rPr>
              <a:t>Successfully avoid static or dynamic obstacles in both simulation and real world</a:t>
            </a:r>
          </a:p>
        </p:txBody>
      </p:sp>
    </p:spTree>
    <p:extLst>
      <p:ext uri="{BB962C8B-B14F-4D97-AF65-F5344CB8AC3E}">
        <p14:creationId xmlns:p14="http://schemas.microsoft.com/office/powerpoint/2010/main" val="297366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QUIZ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8DD963F0-5564-88F6-6CC3-FA1ED63BEDED}"/>
              </a:ext>
            </a:extLst>
          </p:cNvPr>
          <p:cNvSpPr/>
          <p:nvPr/>
        </p:nvSpPr>
        <p:spPr>
          <a:xfrm>
            <a:off x="477280" y="1147303"/>
            <a:ext cx="8532607" cy="3308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rgbClr val="151515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CE96289-7597-A86A-0A9D-A5A77891CDE9}"/>
              </a:ext>
            </a:extLst>
          </p:cNvPr>
          <p:cNvSpPr/>
          <p:nvPr/>
        </p:nvSpPr>
        <p:spPr>
          <a:xfrm>
            <a:off x="475364" y="1147303"/>
            <a:ext cx="8532607" cy="3308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altLang="ko-KR" b="1" dirty="0">
                <a:solidFill>
                  <a:srgbClr val="151515"/>
                </a:solidFill>
              </a:rPr>
              <a:t>Q1) This paper developed a method to apply the </a:t>
            </a:r>
            <a:r>
              <a:rPr lang="en-US" altLang="ko-KR" b="1" u="sng" dirty="0">
                <a:solidFill>
                  <a:srgbClr val="151515"/>
                </a:solidFill>
              </a:rPr>
              <a:t>VO</a:t>
            </a:r>
            <a:r>
              <a:rPr lang="en-US" altLang="ko-KR" b="1" dirty="0">
                <a:solidFill>
                  <a:srgbClr val="151515"/>
                </a:solidFill>
              </a:rPr>
              <a:t> to non-holonomic capsule-shaped robots. What is </a:t>
            </a:r>
            <a:r>
              <a:rPr lang="en-US" altLang="ko-KR" b="1" u="sng" dirty="0">
                <a:solidFill>
                  <a:srgbClr val="151515"/>
                </a:solidFill>
              </a:rPr>
              <a:t>VO</a:t>
            </a:r>
            <a:r>
              <a:rPr lang="en-US" altLang="ko-KR" b="1" dirty="0">
                <a:solidFill>
                  <a:srgbClr val="151515"/>
                </a:solidFill>
              </a:rPr>
              <a:t>?</a:t>
            </a:r>
          </a:p>
          <a:p>
            <a:pPr>
              <a:lnSpc>
                <a:spcPts val="2700"/>
              </a:lnSpc>
            </a:pPr>
            <a:endParaRPr lang="en-US" altLang="ko-KR" b="1" dirty="0">
              <a:solidFill>
                <a:srgbClr val="151515"/>
              </a:solidFill>
            </a:endParaRPr>
          </a:p>
          <a:p>
            <a:pPr>
              <a:lnSpc>
                <a:spcPts val="2700"/>
              </a:lnSpc>
            </a:pPr>
            <a:r>
              <a:rPr lang="en-US" altLang="ko-KR" sz="1600" dirty="0">
                <a:solidFill>
                  <a:srgbClr val="151515"/>
                </a:solidFill>
              </a:rPr>
              <a:t>a) Visual Odometry	b) Value Object	c) Virtual Override	d) Velocity Obstacle</a:t>
            </a:r>
          </a:p>
          <a:p>
            <a:pPr>
              <a:lnSpc>
                <a:spcPts val="2700"/>
              </a:lnSpc>
            </a:pPr>
            <a:endParaRPr lang="en-US" altLang="ko-KR" sz="1600" b="1" dirty="0">
              <a:solidFill>
                <a:srgbClr val="151515"/>
              </a:solidFill>
            </a:endParaRPr>
          </a:p>
          <a:p>
            <a:pPr>
              <a:lnSpc>
                <a:spcPts val="2700"/>
              </a:lnSpc>
            </a:pPr>
            <a:endParaRPr lang="en-US" altLang="ko-KR" sz="1600" b="1" dirty="0">
              <a:solidFill>
                <a:srgbClr val="151515"/>
              </a:solidFill>
            </a:endParaRPr>
          </a:p>
          <a:p>
            <a:pPr>
              <a:lnSpc>
                <a:spcPts val="2700"/>
              </a:lnSpc>
            </a:pPr>
            <a:r>
              <a:rPr lang="en-US" altLang="ko-KR" b="1" dirty="0">
                <a:solidFill>
                  <a:srgbClr val="151515"/>
                </a:solidFill>
              </a:rPr>
              <a:t>Q2) Which one is </a:t>
            </a:r>
            <a:r>
              <a:rPr lang="en-US" altLang="ko-KR" b="1" u="sng" dirty="0">
                <a:solidFill>
                  <a:srgbClr val="151515"/>
                </a:solidFill>
              </a:rPr>
              <a:t>True</a:t>
            </a:r>
            <a:r>
              <a:rPr lang="en-US" altLang="ko-KR" b="1" dirty="0">
                <a:solidFill>
                  <a:srgbClr val="151515"/>
                </a:solidFill>
              </a:rPr>
              <a:t> about Reactive Driving Support (RDS)?</a:t>
            </a:r>
          </a:p>
          <a:p>
            <a:pPr marL="342900" indent="-342900">
              <a:lnSpc>
                <a:spcPts val="2700"/>
              </a:lnSpc>
              <a:buAutoNum type="alphaLcParenR"/>
            </a:pPr>
            <a:r>
              <a:rPr lang="en-US" altLang="ko-KR" sz="1600" dirty="0">
                <a:solidFill>
                  <a:srgbClr val="151515"/>
                </a:solidFill>
              </a:rPr>
              <a:t>Using </a:t>
            </a:r>
            <a:r>
              <a:rPr lang="en-US" altLang="ko-KR" sz="1600" u="sng" dirty="0">
                <a:solidFill>
                  <a:srgbClr val="151515"/>
                </a:solidFill>
              </a:rPr>
              <a:t>circular model</a:t>
            </a:r>
            <a:r>
              <a:rPr lang="en-US" altLang="ko-KR" sz="1600" dirty="0">
                <a:solidFill>
                  <a:srgbClr val="151515"/>
                </a:solidFill>
              </a:rPr>
              <a:t> to describe the robot’s shape</a:t>
            </a:r>
          </a:p>
          <a:p>
            <a:pPr marL="342900" indent="-342900">
              <a:lnSpc>
                <a:spcPts val="2700"/>
              </a:lnSpc>
              <a:buFontTx/>
              <a:buAutoNum type="alphaLcParenR"/>
            </a:pPr>
            <a:r>
              <a:rPr lang="en-US" altLang="ko-KR" sz="1600" dirty="0"/>
              <a:t>Model accounts for </a:t>
            </a:r>
            <a:r>
              <a:rPr lang="en-US" altLang="ko-KR" sz="1600" u="sng" dirty="0"/>
              <a:t>non-holonomic kinematics</a:t>
            </a:r>
            <a:r>
              <a:rPr lang="en-US" altLang="ko-KR" sz="1600" dirty="0"/>
              <a:t> preventing sideways motions</a:t>
            </a:r>
          </a:p>
        </p:txBody>
      </p:sp>
    </p:spTree>
    <p:extLst>
      <p:ext uri="{BB962C8B-B14F-4D97-AF65-F5344CB8AC3E}">
        <p14:creationId xmlns:p14="http://schemas.microsoft.com/office/powerpoint/2010/main" val="396855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THANK YOU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8DD963F0-5564-88F6-6CC3-FA1ED63BEDED}"/>
              </a:ext>
            </a:extLst>
          </p:cNvPr>
          <p:cNvSpPr/>
          <p:nvPr/>
        </p:nvSpPr>
        <p:spPr>
          <a:xfrm>
            <a:off x="477280" y="1147303"/>
            <a:ext cx="8532607" cy="3308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rgbClr val="151515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CE96289-7597-A86A-0A9D-A5A77891CDE9}"/>
              </a:ext>
            </a:extLst>
          </p:cNvPr>
          <p:cNvSpPr/>
          <p:nvPr/>
        </p:nvSpPr>
        <p:spPr>
          <a:xfrm>
            <a:off x="475364" y="1147303"/>
            <a:ext cx="8532607" cy="3308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700"/>
              </a:lnSpc>
            </a:pPr>
            <a:r>
              <a:rPr lang="en-US" altLang="ko-KR" sz="4800" dirty="0">
                <a:solidFill>
                  <a:srgbClr val="151515"/>
                </a:solidFill>
              </a:rPr>
              <a:t>Thank You</a:t>
            </a:r>
            <a:endParaRPr lang="en-US" altLang="ko-KR" sz="4400" dirty="0"/>
          </a:p>
        </p:txBody>
      </p:sp>
    </p:spTree>
    <p:extLst>
      <p:ext uri="{BB962C8B-B14F-4D97-AF65-F5344CB8AC3E}">
        <p14:creationId xmlns:p14="http://schemas.microsoft.com/office/powerpoint/2010/main" val="270373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75364" y="869632"/>
            <a:ext cx="8087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altLang="ko-KR" sz="1800" b="1" dirty="0" err="1"/>
              <a:t>TerraPN</a:t>
            </a:r>
            <a:r>
              <a:rPr lang="en-US" altLang="ko-KR" sz="1800" b="1" dirty="0"/>
              <a:t>: Unstructured Terrain Navigation using Online Self-Supervised Learning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1828800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b="1" kern="0" spc="72" dirty="0">
                <a:solidFill>
                  <a:srgbClr val="0070C0"/>
                </a:solidFill>
                <a:latin typeface="Poppins" pitchFamily="34" charset="0"/>
                <a:cs typeface="Poppins" pitchFamily="34" charset="-120"/>
              </a:rPr>
              <a:t>REVIEW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3720FC1-E81A-A271-D709-1ED603728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39" y="1279276"/>
            <a:ext cx="6764046" cy="26414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81B20E-19C6-DE9C-B9CE-13625668ADB2}"/>
              </a:ext>
            </a:extLst>
          </p:cNvPr>
          <p:cNvSpPr txBox="1"/>
          <p:nvPr/>
        </p:nvSpPr>
        <p:spPr>
          <a:xfrm>
            <a:off x="70338" y="4801514"/>
            <a:ext cx="23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BA1235-6F9A-0539-0F1E-6C1EF39ECC10}"/>
              </a:ext>
            </a:extLst>
          </p:cNvPr>
          <p:cNvSpPr txBox="1"/>
          <p:nvPr/>
        </p:nvSpPr>
        <p:spPr>
          <a:xfrm>
            <a:off x="650629" y="3793881"/>
            <a:ext cx="539408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Improve navigability cost using </a:t>
            </a:r>
            <a:r>
              <a:rPr lang="en-US" sz="1400" b="1" u="sng" dirty="0"/>
              <a:t>non-uniform sample patches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Compute collision free trajectories with </a:t>
            </a:r>
            <a:r>
              <a:rPr lang="en-US" sz="1400" b="1" u="sng" dirty="0"/>
              <a:t>Dynamic Window Approach</a:t>
            </a:r>
          </a:p>
        </p:txBody>
      </p:sp>
    </p:spTree>
    <p:extLst>
      <p:ext uri="{BB962C8B-B14F-4D97-AF65-F5344CB8AC3E}">
        <p14:creationId xmlns:p14="http://schemas.microsoft.com/office/powerpoint/2010/main" val="72243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1828800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BACKGROUND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568FCB7-2F8B-5B80-8F3B-4FB94C767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6"/>
          <a:stretch/>
        </p:blipFill>
        <p:spPr>
          <a:xfrm>
            <a:off x="475105" y="1274501"/>
            <a:ext cx="3609243" cy="1731343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012825A2-CA0B-7D88-5B50-1D1CA066788B}"/>
              </a:ext>
            </a:extLst>
          </p:cNvPr>
          <p:cNvSpPr/>
          <p:nvPr/>
        </p:nvSpPr>
        <p:spPr>
          <a:xfrm>
            <a:off x="477281" y="872216"/>
            <a:ext cx="5486400" cy="374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Robot navigation in crowded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8F8D5-BBDD-3F72-D825-A9D09DE73DBE}"/>
              </a:ext>
            </a:extLst>
          </p:cNvPr>
          <p:cNvSpPr txBox="1"/>
          <p:nvPr/>
        </p:nvSpPr>
        <p:spPr>
          <a:xfrm>
            <a:off x="437601" y="3394728"/>
            <a:ext cx="641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need to coordinate with pedestrian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should predict their intentions and avoid collision safely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612CF9-C4D2-57E7-83ED-A504B3B0F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951"/>
          <a:stretch/>
        </p:blipFill>
        <p:spPr>
          <a:xfrm>
            <a:off x="4229101" y="1274501"/>
            <a:ext cx="1895003" cy="172893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3D55F84-9BF5-0F73-4A2A-8E5DF6F98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01" y="1274501"/>
            <a:ext cx="1758923" cy="1728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74EA7DFF-3B94-DB59-2C9F-775A23619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38" b="64"/>
          <a:stretch/>
        </p:blipFill>
        <p:spPr>
          <a:xfrm>
            <a:off x="3407342" y="1801063"/>
            <a:ext cx="1893277" cy="2883431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BACKGROUND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B0F1E7CA-4C09-06CC-7FAC-7038BA858F35}"/>
              </a:ext>
            </a:extLst>
          </p:cNvPr>
          <p:cNvSpPr/>
          <p:nvPr/>
        </p:nvSpPr>
        <p:spPr>
          <a:xfrm>
            <a:off x="475364" y="869632"/>
            <a:ext cx="8087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altLang="ko-KR" sz="1800" b="1" dirty="0"/>
              <a:t>Velocity Obstacle</a:t>
            </a: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u="sng" dirty="0"/>
              <a:t>velocity based approach </a:t>
            </a:r>
            <a:r>
              <a:rPr lang="en-US" sz="1400" dirty="0"/>
              <a:t>to avoid collisions with moving obstacles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DAD2894-8183-C986-62BC-9C40584C7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6183" b="63"/>
          <a:stretch/>
        </p:blipFill>
        <p:spPr>
          <a:xfrm>
            <a:off x="918561" y="1758459"/>
            <a:ext cx="1543050" cy="28834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3E250F-70C5-27D5-1F8F-45667550CAF2}"/>
              </a:ext>
            </a:extLst>
          </p:cNvPr>
          <p:cNvSpPr txBox="1"/>
          <p:nvPr/>
        </p:nvSpPr>
        <p:spPr>
          <a:xfrm>
            <a:off x="3028950" y="1607888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Velocity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obstacle</a:t>
            </a:r>
            <a:endParaRPr lang="en-US" sz="1200" b="1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9645557-AA3B-86B5-04A4-EA16BC3EF92E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800475" y="1884887"/>
            <a:ext cx="393456" cy="5945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70DC46FA-C399-6946-4FE2-98CC3A859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329" y="1746387"/>
            <a:ext cx="2571574" cy="27144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3CEDE7-FBFA-905A-9189-0F99327851B3}"/>
              </a:ext>
            </a:extLst>
          </p:cNvPr>
          <p:cNvSpPr txBox="1"/>
          <p:nvPr/>
        </p:nvSpPr>
        <p:spPr>
          <a:xfrm>
            <a:off x="5679010" y="4364891"/>
            <a:ext cx="198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Collision-avoidance velocity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7140613-9FAC-1D30-2FB8-87276250B12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353220" y="3737976"/>
            <a:ext cx="317533" cy="6269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D32ECA-5E0F-9A7B-28D4-5B88DD458105}"/>
              </a:ext>
            </a:extLst>
          </p:cNvPr>
          <p:cNvSpPr txBox="1"/>
          <p:nvPr/>
        </p:nvSpPr>
        <p:spPr>
          <a:xfrm>
            <a:off x="7155474" y="1524064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Minkowski</a:t>
            </a:r>
            <a:r>
              <a:rPr lang="en-US" sz="1200" b="1" dirty="0"/>
              <a:t> Sum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6A2E611-3C0C-0209-2331-B512A74FD180}"/>
              </a:ext>
            </a:extLst>
          </p:cNvPr>
          <p:cNvCxnSpPr>
            <a:cxnSpLocks/>
          </p:cNvCxnSpPr>
          <p:nvPr/>
        </p:nvCxnSpPr>
        <p:spPr>
          <a:xfrm flipH="1">
            <a:off x="7310804" y="1771956"/>
            <a:ext cx="376561" cy="7997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RELATED WORK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B0F1E7CA-4C09-06CC-7FAC-7038BA858F35}"/>
              </a:ext>
            </a:extLst>
          </p:cNvPr>
          <p:cNvSpPr/>
          <p:nvPr/>
        </p:nvSpPr>
        <p:spPr>
          <a:xfrm>
            <a:off x="475364" y="869632"/>
            <a:ext cx="45230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altLang="ko-KR" sz="1800" b="1" dirty="0"/>
              <a:t>Optimal Reciprocal Collision Avoidance (ORCA)</a:t>
            </a:r>
            <a:endParaRPr 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87610B1-B98C-E5C1-9FD6-B1B46E292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5" y="1437543"/>
            <a:ext cx="2297839" cy="18212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D66D2C0-DD33-4E22-4F46-4629FBAC8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753" y="1430811"/>
            <a:ext cx="2180494" cy="1827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1D3CD6-225F-644C-B757-5C633B5D405C}"/>
              </a:ext>
            </a:extLst>
          </p:cNvPr>
          <p:cNvSpPr txBox="1"/>
          <p:nvPr/>
        </p:nvSpPr>
        <p:spPr>
          <a:xfrm>
            <a:off x="437601" y="3394728"/>
            <a:ext cx="798543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Assume circular holonomic agents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Reduce</a:t>
            </a:r>
            <a:r>
              <a:rPr lang="ko-KR" altLang="en-US" sz="1600" dirty="0"/>
              <a:t> </a:t>
            </a:r>
            <a:r>
              <a:rPr lang="en-US" altLang="ko-KR" sz="1600" dirty="0"/>
              <a:t>the</a:t>
            </a:r>
            <a:r>
              <a:rPr lang="ko-KR" altLang="en-US" sz="1600" dirty="0"/>
              <a:t> </a:t>
            </a:r>
            <a:r>
              <a:rPr lang="en-US" altLang="ko-KR" sz="1600" dirty="0"/>
              <a:t>capability for non-holonomic agents to plan through narrow passage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B9A8784-CD0B-BFA6-144D-8F9D9D9A4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614" y="1667485"/>
            <a:ext cx="2534736" cy="3626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31C51E3-AC66-16E2-6105-29CF74AB2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895" y="2646962"/>
            <a:ext cx="2434174" cy="3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METHODS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B0F1E7CA-4C09-06CC-7FAC-7038BA858F35}"/>
              </a:ext>
            </a:extLst>
          </p:cNvPr>
          <p:cNvSpPr/>
          <p:nvPr/>
        </p:nvSpPr>
        <p:spPr>
          <a:xfrm>
            <a:off x="475364" y="869632"/>
            <a:ext cx="45230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altLang="ko-KR" sz="1800" b="1" dirty="0"/>
              <a:t>Reactive Driving Support (RDS)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E15B5-9C88-108C-6487-1B1C65533B92}"/>
              </a:ext>
            </a:extLst>
          </p:cNvPr>
          <p:cNvSpPr txBox="1"/>
          <p:nvPr/>
        </p:nvSpPr>
        <p:spPr>
          <a:xfrm>
            <a:off x="477281" y="1217825"/>
            <a:ext cx="798543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Using capsule model to describe the robot’s shape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Model accounts for non-holonomic kinematics preventing sideways motions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F8F3016-5B7F-EAFC-0D73-0B256541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6" y="2369407"/>
            <a:ext cx="1830406" cy="10192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3DD7A83-C344-5B62-2415-4FB5A33C6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564" y="2369408"/>
            <a:ext cx="1564268" cy="10192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409F7-E0EF-0B33-9FB6-C1498FD90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003" y="2369409"/>
            <a:ext cx="1801708" cy="101925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BE8DB1F-BF3A-C721-E1CC-319DB7344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0882" y="2369408"/>
            <a:ext cx="1585018" cy="104198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5E19B36-4B4E-0952-D721-1F2D33198D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8" t="7029"/>
          <a:stretch/>
        </p:blipFill>
        <p:spPr>
          <a:xfrm>
            <a:off x="4092498" y="3946467"/>
            <a:ext cx="3317040" cy="102649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A267757-DFD6-803A-11CE-CF31DA1129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5" t="11026"/>
          <a:stretch/>
        </p:blipFill>
        <p:spPr>
          <a:xfrm>
            <a:off x="786912" y="4097119"/>
            <a:ext cx="2882202" cy="49905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DA753471-8C3A-9EBD-1CE6-536E7858151D}"/>
              </a:ext>
            </a:extLst>
          </p:cNvPr>
          <p:cNvSpPr/>
          <p:nvPr/>
        </p:nvSpPr>
        <p:spPr>
          <a:xfrm>
            <a:off x="477281" y="3619723"/>
            <a:ext cx="45230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altLang="ko-KR" b="1" dirty="0"/>
              <a:t>Optimization Problem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113896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5F5A10AB-F33D-711C-7C20-49F28F0FADCC}"/>
              </a:ext>
            </a:extLst>
          </p:cNvPr>
          <p:cNvSpPr/>
          <p:nvPr/>
        </p:nvSpPr>
        <p:spPr>
          <a:xfrm>
            <a:off x="477281" y="1147303"/>
            <a:ext cx="5486400" cy="2503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Simulation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A8893-595F-6DF0-F554-7D7D46868E42}"/>
              </a:ext>
            </a:extLst>
          </p:cNvPr>
          <p:cNvSpPr txBox="1"/>
          <p:nvPr/>
        </p:nvSpPr>
        <p:spPr>
          <a:xfrm>
            <a:off x="783309" y="4112815"/>
            <a:ext cx="5849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/>
              <a:t>Robot and pedestrians follows the reference trajectory</a:t>
            </a:r>
          </a:p>
          <a:p>
            <a:pPr marL="342900" indent="-342900">
              <a:buAutoNum type="arabicParenR"/>
            </a:pPr>
            <a:r>
              <a:rPr lang="en-US" altLang="ko-KR" dirty="0"/>
              <a:t>Pedestrians avoid each other and the robot by ORCA</a:t>
            </a:r>
          </a:p>
          <a:p>
            <a:pPr marL="342900" indent="-342900">
              <a:buAutoNum type="arabicParenR"/>
            </a:pPr>
            <a:r>
              <a:rPr lang="en-US" altLang="ko-KR" dirty="0"/>
              <a:t>Robot uses RDS or ORCA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63382AA-2D51-58D6-950E-5B7AB0A0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192" y="1923302"/>
            <a:ext cx="5383979" cy="1732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A4D5ED-0D3B-6DDB-222B-273C2EB51A0A}"/>
              </a:ext>
            </a:extLst>
          </p:cNvPr>
          <p:cNvSpPr txBox="1"/>
          <p:nvPr/>
        </p:nvSpPr>
        <p:spPr>
          <a:xfrm>
            <a:off x="3302142" y="1439285"/>
            <a:ext cx="13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pedestrians</a:t>
            </a:r>
            <a:endParaRPr lang="ko-KR" altLang="en-US" sz="1400" b="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582C904-F3F4-C9E6-3D95-605AF81FFAE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3968592" y="1747062"/>
            <a:ext cx="84664" cy="464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FEDC859-7806-3593-209B-E645C21168D8}"/>
              </a:ext>
            </a:extLst>
          </p:cNvPr>
          <p:cNvCxnSpPr>
            <a:cxnSpLocks/>
          </p:cNvCxnSpPr>
          <p:nvPr/>
        </p:nvCxnSpPr>
        <p:spPr>
          <a:xfrm>
            <a:off x="4163324" y="1728773"/>
            <a:ext cx="182334" cy="3025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D2E674D-FE72-7B3E-B4DD-930A931F17E8}"/>
              </a:ext>
            </a:extLst>
          </p:cNvPr>
          <p:cNvCxnSpPr>
            <a:cxnSpLocks/>
          </p:cNvCxnSpPr>
          <p:nvPr/>
        </p:nvCxnSpPr>
        <p:spPr>
          <a:xfrm>
            <a:off x="4254491" y="1689584"/>
            <a:ext cx="380550" cy="2911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911DCB-3E72-C6EC-DC1E-428F6E693EF2}"/>
              </a:ext>
            </a:extLst>
          </p:cNvPr>
          <p:cNvSpPr txBox="1"/>
          <p:nvPr/>
        </p:nvSpPr>
        <p:spPr>
          <a:xfrm>
            <a:off x="5587390" y="1443998"/>
            <a:ext cx="179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Reference trajectory:</a:t>
            </a:r>
            <a:endParaRPr lang="ko-KR" altLang="en-US" sz="1400" b="1" dirty="0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76A22D7-5384-7FD9-E811-3D51E952FFCF}"/>
              </a:ext>
            </a:extLst>
          </p:cNvPr>
          <p:cNvCxnSpPr>
            <a:cxnSpLocks/>
          </p:cNvCxnSpPr>
          <p:nvPr/>
        </p:nvCxnSpPr>
        <p:spPr>
          <a:xfrm>
            <a:off x="7378220" y="1593173"/>
            <a:ext cx="47341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71C8E80F-418A-760C-E124-235F5FEF9ED3}"/>
              </a:ext>
            </a:extLst>
          </p:cNvPr>
          <p:cNvCxnSpPr>
            <a:cxnSpLocks/>
          </p:cNvCxnSpPr>
          <p:nvPr/>
        </p:nvCxnSpPr>
        <p:spPr>
          <a:xfrm>
            <a:off x="7378220" y="1799383"/>
            <a:ext cx="47341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E959021-5387-F580-F31A-0903657F3940}"/>
              </a:ext>
            </a:extLst>
          </p:cNvPr>
          <p:cNvSpPr txBox="1"/>
          <p:nvPr/>
        </p:nvSpPr>
        <p:spPr>
          <a:xfrm>
            <a:off x="3244023" y="3752524"/>
            <a:ext cx="13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Robot (RDS)</a:t>
            </a:r>
            <a:endParaRPr lang="ko-KR" altLang="en-US" sz="1400" b="1" dirty="0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ABE397D-9291-9537-CA2C-E587B6E1CB11}"/>
              </a:ext>
            </a:extLst>
          </p:cNvPr>
          <p:cNvCxnSpPr>
            <a:cxnSpLocks/>
          </p:cNvCxnSpPr>
          <p:nvPr/>
        </p:nvCxnSpPr>
        <p:spPr>
          <a:xfrm>
            <a:off x="3676855" y="3304808"/>
            <a:ext cx="84664" cy="464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8B7646-7DEA-D45E-68C5-F6D8F021D265}"/>
              </a:ext>
            </a:extLst>
          </p:cNvPr>
          <p:cNvSpPr txBox="1"/>
          <p:nvPr/>
        </p:nvSpPr>
        <p:spPr>
          <a:xfrm>
            <a:off x="5805272" y="3769761"/>
            <a:ext cx="13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Robot (ORCA)</a:t>
            </a:r>
            <a:endParaRPr lang="ko-KR" altLang="en-US" sz="1400" b="1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A734F312-BBB1-BF81-F5FE-CF1D510EF94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471721" y="3433392"/>
            <a:ext cx="1" cy="336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3">
            <a:extLst>
              <a:ext uri="{FF2B5EF4-FFF2-40B4-BE49-F238E27FC236}">
                <a16:creationId xmlns:a16="http://schemas.microsoft.com/office/drawing/2014/main" id="{5D97217D-393A-1353-416D-DEF472B75845}"/>
              </a:ext>
            </a:extLst>
          </p:cNvPr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Simulation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Simulation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E4572-14C9-B940-6146-4C5FD164CBD7}"/>
                  </a:ext>
                </a:extLst>
              </p:cNvPr>
              <p:cNvSpPr txBox="1"/>
              <p:nvPr/>
            </p:nvSpPr>
            <p:spPr>
              <a:xfrm>
                <a:off x="2464355" y="1668713"/>
                <a:ext cx="4423207" cy="28223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/>
                  <a:t>The robot’s mean tracking error</a:t>
                </a:r>
                <a:endParaRPr lang="en-US" altLang="ko-KR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r>
                  <a:rPr lang="en-US" altLang="ko-KR" sz="1600" b="1" dirty="0"/>
                  <a:t>The crowd’s velocity reduction due to the robot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r>
                  <a:rPr lang="en-US" altLang="ko-KR" sz="1600" b="1" dirty="0"/>
                  <a:t>The neighbors-to-crowd velocity (3m)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r>
                  <a:rPr lang="en-US" altLang="ko-KR" sz="1600" b="1" dirty="0"/>
                  <a:t>Collision with robots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E4572-14C9-B940-6146-4C5FD164C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55" y="1668713"/>
                <a:ext cx="4423207" cy="2822311"/>
              </a:xfrm>
              <a:prstGeom prst="rect">
                <a:avLst/>
              </a:prstGeom>
              <a:blipFill>
                <a:blip r:embed="rId7"/>
                <a:stretch>
                  <a:fillRect l="-549" t="-4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FE527F-0BE4-24D5-5695-B208C575C7DE}"/>
              </a:ext>
            </a:extLst>
          </p:cNvPr>
          <p:cNvSpPr txBox="1"/>
          <p:nvPr/>
        </p:nvSpPr>
        <p:spPr>
          <a:xfrm>
            <a:off x="394205" y="1158137"/>
            <a:ext cx="24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151515"/>
                </a:solidFill>
              </a:rPr>
              <a:t>Performance Metrics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08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/>
          <p:cNvSpPr/>
          <p:nvPr/>
        </p:nvSpPr>
        <p:spPr>
          <a:xfrm>
            <a:off x="477281" y="476181"/>
            <a:ext cx="1428750" cy="14287"/>
          </a:xfrm>
          <a:prstGeom prst="roundRect">
            <a:avLst>
              <a:gd name="adj" fmla="val -64002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475364" y="542925"/>
            <a:ext cx="3345522" cy="274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EXPERIMENT:</a:t>
            </a:r>
          </a:p>
          <a:p>
            <a:pPr algn="l">
              <a:lnSpc>
                <a:spcPts val="2160"/>
              </a:lnSpc>
            </a:pPr>
            <a:r>
              <a:rPr lang="en-US" sz="1800" b="1" kern="0" spc="72" dirty="0">
                <a:solidFill>
                  <a:srgbClr val="0070C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Simulation I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8" name="Image 1" descr="https://pitch-assets-ccb95893-de3f-4266-973c-20049231b248.s3.eu-west-1.amazonaws.com/3232604f-a331-485c-a829-25a691bc590f?pitch-bytes=1117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5221" y="4455855"/>
            <a:ext cx="1715556" cy="691318"/>
          </a:xfrm>
          <a:prstGeom prst="rect">
            <a:avLst/>
          </a:prstGeom>
        </p:spPr>
      </p:pic>
      <p:pic>
        <p:nvPicPr>
          <p:cNvPr id="22" name="Image 9" descr="https://pitch-assets-ccb95893-de3f-4266-973c-20049231b248.s3.eu-west-1.amazonaws.com/try-pitch-pdf-export-logo.sv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5F5A10AB-F33D-711C-7C20-49F28F0FADCC}"/>
              </a:ext>
            </a:extLst>
          </p:cNvPr>
          <p:cNvSpPr/>
          <p:nvPr/>
        </p:nvSpPr>
        <p:spPr>
          <a:xfrm>
            <a:off x="477281" y="1147303"/>
            <a:ext cx="4094719" cy="53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b="1" dirty="0">
                <a:solidFill>
                  <a:srgbClr val="151515"/>
                </a:solidFill>
              </a:rPr>
              <a:t>Crossing with Variable Head Start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115A95-4035-08C7-2010-F81552325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948" y="1575610"/>
            <a:ext cx="5716412" cy="2829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A7EFD-B147-760F-69BB-7B31D85EDC57}"/>
              </a:ext>
            </a:extLst>
          </p:cNvPr>
          <p:cNvSpPr txBox="1"/>
          <p:nvPr/>
        </p:nvSpPr>
        <p:spPr>
          <a:xfrm>
            <a:off x="7249886" y="3631423"/>
            <a:ext cx="103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Speed: 1.3 m/s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2814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478</Words>
  <Application>Microsoft Office PowerPoint</Application>
  <PresentationFormat>화면 슬라이드 쇼(16:9)</PresentationFormat>
  <Paragraphs>130</Paragraphs>
  <Slides>16</Slides>
  <Notes>16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Merriweather</vt:lpstr>
      <vt:lpstr>Poppins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Team_3_selfie_drone</dc:title>
  <dc:subject>PptxGenJS Presentation</dc:subject>
  <dc:creator>Pitch Software GmbH</dc:creator>
  <cp:lastModifiedBy>Ji Hyeok Kim</cp:lastModifiedBy>
  <cp:revision>3</cp:revision>
  <dcterms:created xsi:type="dcterms:W3CDTF">2023-06-21T20:45:31Z</dcterms:created>
  <dcterms:modified xsi:type="dcterms:W3CDTF">2023-10-31T03:47:19Z</dcterms:modified>
</cp:coreProperties>
</file>