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8" r:id="rId3"/>
    <p:sldId id="289" r:id="rId4"/>
    <p:sldId id="300" r:id="rId5"/>
    <p:sldId id="302" r:id="rId6"/>
    <p:sldId id="290" r:id="rId7"/>
    <p:sldId id="306" r:id="rId8"/>
    <p:sldId id="320" r:id="rId9"/>
    <p:sldId id="322" r:id="rId10"/>
    <p:sldId id="326" r:id="rId11"/>
    <p:sldId id="331" r:id="rId12"/>
    <p:sldId id="291" r:id="rId13"/>
    <p:sldId id="333" r:id="rId14"/>
    <p:sldId id="292" r:id="rId15"/>
    <p:sldId id="370" r:id="rId16"/>
    <p:sldId id="350" r:id="rId17"/>
    <p:sldId id="352" r:id="rId18"/>
    <p:sldId id="353" r:id="rId19"/>
    <p:sldId id="354" r:id="rId20"/>
    <p:sldId id="334" r:id="rId21"/>
    <p:sldId id="314" r:id="rId22"/>
    <p:sldId id="355" r:id="rId23"/>
    <p:sldId id="356" r:id="rId24"/>
    <p:sldId id="357" r:id="rId25"/>
    <p:sldId id="359" r:id="rId26"/>
    <p:sldId id="360" r:id="rId27"/>
    <p:sldId id="361" r:id="rId28"/>
    <p:sldId id="367" r:id="rId29"/>
    <p:sldId id="362" r:id="rId30"/>
    <p:sldId id="368" r:id="rId31"/>
    <p:sldId id="364" r:id="rId32"/>
    <p:sldId id="365" r:id="rId33"/>
    <p:sldId id="366" r:id="rId34"/>
    <p:sldId id="363" r:id="rId35"/>
    <p:sldId id="369" r:id="rId36"/>
    <p:sldId id="293" r:id="rId37"/>
  </p:sldIdLst>
  <p:sldSz cx="9144000" cy="6858000" type="screen4x3"/>
  <p:notesSz cx="6858000" cy="919956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3410"/>
    <a:srgbClr val="FFFFFF"/>
    <a:srgbClr val="117EBF"/>
    <a:srgbClr val="2254A5"/>
    <a:srgbClr val="117CBE"/>
    <a:srgbClr val="0E72B5"/>
    <a:srgbClr val="0000FF"/>
    <a:srgbClr val="EA8B00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EDE45-9402-F01C-54FA-C070940482CD}" v="30" dt="2020-12-07T16:56:03.849"/>
    <p1510:client id="{8D60C64F-67CD-63E8-B37D-EB7C5EA64728}" v="183" dt="2020-12-07T17:32:30.555"/>
    <p1510:client id="{B96F1109-D171-10F9-1F9E-C64E2047B3B3}" v="79" dt="2020-12-07T23:42:25.166"/>
    <p1510:client id="{DB86D826-5B13-AB49-AD40-4455D368B2FD}" v="549" dt="2020-12-07T17:41:23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71" autoAdjust="0"/>
    <p:restoredTop sz="95256" autoAdjust="0"/>
  </p:normalViewPr>
  <p:slideViewPr>
    <p:cSldViewPr snapToGrid="0" snapToObjects="1">
      <p:cViewPr varScale="1">
        <p:scale>
          <a:sx n="86" d="100"/>
          <a:sy n="86" d="100"/>
        </p:scale>
        <p:origin x="773" y="67"/>
      </p:cViewPr>
      <p:guideLst>
        <p:guide orient="horz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289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38CD4-B389-4AE9-85EE-5AF527ACAFD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B6BA1B-1425-45A5-8B2D-AD64BC704CF3}">
      <dgm:prSet phldrT="[Text]"/>
      <dgm:spPr/>
      <dgm:t>
        <a:bodyPr/>
        <a:lstStyle/>
        <a:p>
          <a:r>
            <a:rPr lang="en-US" dirty="0"/>
            <a:t>I. Introduction</a:t>
          </a:r>
        </a:p>
      </dgm:t>
    </dgm:pt>
    <dgm:pt modelId="{F45D064F-31DA-4956-A07B-E8E665C5DCC9}" type="parTrans" cxnId="{F3DBCCBE-C60E-40B9-BF3E-0E53B80F3BA7}">
      <dgm:prSet/>
      <dgm:spPr/>
      <dgm:t>
        <a:bodyPr/>
        <a:lstStyle/>
        <a:p>
          <a:endParaRPr lang="en-US"/>
        </a:p>
      </dgm:t>
    </dgm:pt>
    <dgm:pt modelId="{55037064-EEB7-40E1-9562-EE83AC85BC58}" type="sibTrans" cxnId="{F3DBCCBE-C60E-40B9-BF3E-0E53B80F3BA7}">
      <dgm:prSet/>
      <dgm:spPr/>
      <dgm:t>
        <a:bodyPr/>
        <a:lstStyle/>
        <a:p>
          <a:endParaRPr lang="en-US"/>
        </a:p>
      </dgm:t>
    </dgm:pt>
    <dgm:pt modelId="{26010C43-0577-4E21-BFF1-F2E6013F36FF}">
      <dgm:prSet phldrT="[Text]"/>
      <dgm:spPr/>
      <dgm:t>
        <a:bodyPr/>
        <a:lstStyle/>
        <a:p>
          <a:r>
            <a:rPr lang="en-US" dirty="0"/>
            <a:t>II. Background and Relative work</a:t>
          </a:r>
        </a:p>
      </dgm:t>
    </dgm:pt>
    <dgm:pt modelId="{A1DD0106-DD29-42BC-BB12-EFE8F1B05557}" type="parTrans" cxnId="{E2970B22-B7C1-44CF-B2B6-37502DDE3C8B}">
      <dgm:prSet/>
      <dgm:spPr/>
      <dgm:t>
        <a:bodyPr/>
        <a:lstStyle/>
        <a:p>
          <a:endParaRPr lang="en-US"/>
        </a:p>
      </dgm:t>
    </dgm:pt>
    <dgm:pt modelId="{3B98580E-F7CC-4708-8BB4-5EF45498B6BE}" type="sibTrans" cxnId="{E2970B22-B7C1-44CF-B2B6-37502DDE3C8B}">
      <dgm:prSet/>
      <dgm:spPr/>
      <dgm:t>
        <a:bodyPr/>
        <a:lstStyle/>
        <a:p>
          <a:endParaRPr lang="en-US"/>
        </a:p>
      </dgm:t>
    </dgm:pt>
    <dgm:pt modelId="{8C7B1BB3-C038-4592-8B88-95F81EEAFC41}">
      <dgm:prSet phldrT="[Text]"/>
      <dgm:spPr/>
      <dgm:t>
        <a:bodyPr/>
        <a:lstStyle/>
        <a:p>
          <a:r>
            <a:rPr lang="en-US" dirty="0"/>
            <a:t>III. Problem of Current Technique</a:t>
          </a:r>
        </a:p>
      </dgm:t>
    </dgm:pt>
    <dgm:pt modelId="{C452E03D-D8A7-4903-AA6C-DF208E6A8A6F}" type="parTrans" cxnId="{4D9BD202-B29E-499F-B091-3ED729E6AE2B}">
      <dgm:prSet/>
      <dgm:spPr/>
      <dgm:t>
        <a:bodyPr/>
        <a:lstStyle/>
        <a:p>
          <a:endParaRPr lang="en-US"/>
        </a:p>
      </dgm:t>
    </dgm:pt>
    <dgm:pt modelId="{EAC9920F-F638-47A8-ACF5-534FB12A48C7}" type="sibTrans" cxnId="{4D9BD202-B29E-499F-B091-3ED729E6AE2B}">
      <dgm:prSet/>
      <dgm:spPr/>
      <dgm:t>
        <a:bodyPr/>
        <a:lstStyle/>
        <a:p>
          <a:endParaRPr lang="en-US"/>
        </a:p>
      </dgm:t>
    </dgm:pt>
    <dgm:pt modelId="{660969B3-2B45-42AF-828B-7336B150E10B}">
      <dgm:prSet phldrT="[Text]"/>
      <dgm:spPr/>
      <dgm:t>
        <a:bodyPr/>
        <a:lstStyle/>
        <a:p>
          <a:r>
            <a:rPr lang="en-US" dirty="0"/>
            <a:t>IV. Proposed Method</a:t>
          </a:r>
        </a:p>
      </dgm:t>
    </dgm:pt>
    <dgm:pt modelId="{78D6C3AC-9F11-49EA-AF7A-D5DE1D9B0FEF}" type="parTrans" cxnId="{BDFBC02A-AD97-428D-A46E-A214A0C0AC37}">
      <dgm:prSet/>
      <dgm:spPr/>
      <dgm:t>
        <a:bodyPr/>
        <a:lstStyle/>
        <a:p>
          <a:endParaRPr lang="en-US"/>
        </a:p>
      </dgm:t>
    </dgm:pt>
    <dgm:pt modelId="{FDC9D4AC-B9C6-43BE-8D98-15D57119D995}" type="sibTrans" cxnId="{BDFBC02A-AD97-428D-A46E-A214A0C0AC37}">
      <dgm:prSet/>
      <dgm:spPr/>
      <dgm:t>
        <a:bodyPr/>
        <a:lstStyle/>
        <a:p>
          <a:endParaRPr lang="en-US"/>
        </a:p>
      </dgm:t>
    </dgm:pt>
    <dgm:pt modelId="{EAE7AE56-E629-451B-97FD-D33F2B6A5061}">
      <dgm:prSet phldrT="[Text]"/>
      <dgm:spPr/>
      <dgm:t>
        <a:bodyPr/>
        <a:lstStyle/>
        <a:p>
          <a:r>
            <a:rPr lang="en-US" dirty="0"/>
            <a:t>V. Role of Members</a:t>
          </a:r>
        </a:p>
      </dgm:t>
    </dgm:pt>
    <dgm:pt modelId="{ABEB8877-08BF-4026-9A03-1C8505CE03FE}" type="parTrans" cxnId="{C2A33D00-18FA-408B-850F-7A8EB259E423}">
      <dgm:prSet/>
      <dgm:spPr/>
      <dgm:t>
        <a:bodyPr/>
        <a:lstStyle/>
        <a:p>
          <a:endParaRPr lang="en-US"/>
        </a:p>
      </dgm:t>
    </dgm:pt>
    <dgm:pt modelId="{DB5B1971-23EF-4E39-8474-3E37B7CD6F03}" type="sibTrans" cxnId="{C2A33D00-18FA-408B-850F-7A8EB259E423}">
      <dgm:prSet/>
      <dgm:spPr/>
      <dgm:t>
        <a:bodyPr/>
        <a:lstStyle/>
        <a:p>
          <a:endParaRPr lang="en-US"/>
        </a:p>
      </dgm:t>
    </dgm:pt>
    <dgm:pt modelId="{B4C3B736-1EAE-4377-8FA0-E54BE63E13B0}" type="pres">
      <dgm:prSet presAssocID="{1FE38CD4-B389-4AE9-85EE-5AF527ACAFD8}" presName="linear" presStyleCnt="0">
        <dgm:presLayoutVars>
          <dgm:dir/>
          <dgm:animLvl val="lvl"/>
          <dgm:resizeHandles val="exact"/>
        </dgm:presLayoutVars>
      </dgm:prSet>
      <dgm:spPr/>
    </dgm:pt>
    <dgm:pt modelId="{50E63C0C-025D-40FF-931F-2DDC12DD59C7}" type="pres">
      <dgm:prSet presAssocID="{B9B6BA1B-1425-45A5-8B2D-AD64BC704CF3}" presName="parentLin" presStyleCnt="0"/>
      <dgm:spPr/>
    </dgm:pt>
    <dgm:pt modelId="{8989C118-9FB0-4091-87BD-2317B7CBF9CA}" type="pres">
      <dgm:prSet presAssocID="{B9B6BA1B-1425-45A5-8B2D-AD64BC704CF3}" presName="parentLeftMargin" presStyleLbl="node1" presStyleIdx="0" presStyleCnt="5"/>
      <dgm:spPr/>
    </dgm:pt>
    <dgm:pt modelId="{1F66EAA9-F878-4413-99B5-29B5BCB6691C}" type="pres">
      <dgm:prSet presAssocID="{B9B6BA1B-1425-45A5-8B2D-AD64BC704C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67DCF3D-D69D-4D57-8CA3-810A3E44171E}" type="pres">
      <dgm:prSet presAssocID="{B9B6BA1B-1425-45A5-8B2D-AD64BC704CF3}" presName="negativeSpace" presStyleCnt="0"/>
      <dgm:spPr/>
    </dgm:pt>
    <dgm:pt modelId="{72B941F0-CA76-4AC6-A596-C53491340A1F}" type="pres">
      <dgm:prSet presAssocID="{B9B6BA1B-1425-45A5-8B2D-AD64BC704CF3}" presName="childText" presStyleLbl="conFgAcc1" presStyleIdx="0" presStyleCnt="5" custLinFactY="26259" custLinFactNeighborX="458" custLinFactNeighborY="100000">
        <dgm:presLayoutVars>
          <dgm:bulletEnabled val="1"/>
        </dgm:presLayoutVars>
      </dgm:prSet>
      <dgm:spPr/>
    </dgm:pt>
    <dgm:pt modelId="{BB752E35-425F-4A47-8BAD-AC89E17DD1FE}" type="pres">
      <dgm:prSet presAssocID="{55037064-EEB7-40E1-9562-EE83AC85BC58}" presName="spaceBetweenRectangles" presStyleCnt="0"/>
      <dgm:spPr/>
    </dgm:pt>
    <dgm:pt modelId="{C904D1BB-7499-4B1A-8A99-9DA6D7987E36}" type="pres">
      <dgm:prSet presAssocID="{26010C43-0577-4E21-BFF1-F2E6013F36FF}" presName="parentLin" presStyleCnt="0"/>
      <dgm:spPr/>
    </dgm:pt>
    <dgm:pt modelId="{E402719F-1196-4F55-B694-38E9A58EBF7F}" type="pres">
      <dgm:prSet presAssocID="{26010C43-0577-4E21-BFF1-F2E6013F36FF}" presName="parentLeftMargin" presStyleLbl="node1" presStyleIdx="0" presStyleCnt="5"/>
      <dgm:spPr/>
    </dgm:pt>
    <dgm:pt modelId="{BF475E92-57CE-4A30-AB42-96B9D9469D55}" type="pres">
      <dgm:prSet presAssocID="{26010C43-0577-4E21-BFF1-F2E6013F36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9C1B800-B35E-476B-885B-7ECE17710F40}" type="pres">
      <dgm:prSet presAssocID="{26010C43-0577-4E21-BFF1-F2E6013F36FF}" presName="negativeSpace" presStyleCnt="0"/>
      <dgm:spPr/>
    </dgm:pt>
    <dgm:pt modelId="{EBE3C548-075A-4FC8-8270-B13EE6B905D9}" type="pres">
      <dgm:prSet presAssocID="{26010C43-0577-4E21-BFF1-F2E6013F36FF}" presName="childText" presStyleLbl="conFgAcc1" presStyleIdx="1" presStyleCnt="5">
        <dgm:presLayoutVars>
          <dgm:bulletEnabled val="1"/>
        </dgm:presLayoutVars>
      </dgm:prSet>
      <dgm:spPr/>
    </dgm:pt>
    <dgm:pt modelId="{B20AB599-F964-4C12-BA14-EF63F3482967}" type="pres">
      <dgm:prSet presAssocID="{3B98580E-F7CC-4708-8BB4-5EF45498B6BE}" presName="spaceBetweenRectangles" presStyleCnt="0"/>
      <dgm:spPr/>
    </dgm:pt>
    <dgm:pt modelId="{CB7C938B-35AE-469A-AE20-4FD9AD64AD67}" type="pres">
      <dgm:prSet presAssocID="{8C7B1BB3-C038-4592-8B88-95F81EEAFC41}" presName="parentLin" presStyleCnt="0"/>
      <dgm:spPr/>
    </dgm:pt>
    <dgm:pt modelId="{BA53B9FF-9291-4710-9757-F318E0C063BE}" type="pres">
      <dgm:prSet presAssocID="{8C7B1BB3-C038-4592-8B88-95F81EEAFC41}" presName="parentLeftMargin" presStyleLbl="node1" presStyleIdx="1" presStyleCnt="5"/>
      <dgm:spPr/>
    </dgm:pt>
    <dgm:pt modelId="{C2F2840E-F9B9-454B-BFE2-092DB5E37048}" type="pres">
      <dgm:prSet presAssocID="{8C7B1BB3-C038-4592-8B88-95F81EEAFC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E890CBB-2214-4167-AA55-705D636AAC9F}" type="pres">
      <dgm:prSet presAssocID="{8C7B1BB3-C038-4592-8B88-95F81EEAFC41}" presName="negativeSpace" presStyleCnt="0"/>
      <dgm:spPr/>
    </dgm:pt>
    <dgm:pt modelId="{FBB9D131-1FB7-4BA2-9151-345F695D116F}" type="pres">
      <dgm:prSet presAssocID="{8C7B1BB3-C038-4592-8B88-95F81EEAFC41}" presName="childText" presStyleLbl="conFgAcc1" presStyleIdx="2" presStyleCnt="5">
        <dgm:presLayoutVars>
          <dgm:bulletEnabled val="1"/>
        </dgm:presLayoutVars>
      </dgm:prSet>
      <dgm:spPr/>
    </dgm:pt>
    <dgm:pt modelId="{332BBFA1-82A7-460F-AB11-6D0CE16D218E}" type="pres">
      <dgm:prSet presAssocID="{EAC9920F-F638-47A8-ACF5-534FB12A48C7}" presName="spaceBetweenRectangles" presStyleCnt="0"/>
      <dgm:spPr/>
    </dgm:pt>
    <dgm:pt modelId="{3AFB1E20-789B-4284-9241-E585315163AA}" type="pres">
      <dgm:prSet presAssocID="{660969B3-2B45-42AF-828B-7336B150E10B}" presName="parentLin" presStyleCnt="0"/>
      <dgm:spPr/>
    </dgm:pt>
    <dgm:pt modelId="{708755A0-9DEB-435C-A851-51363C0A6052}" type="pres">
      <dgm:prSet presAssocID="{660969B3-2B45-42AF-828B-7336B150E10B}" presName="parentLeftMargin" presStyleLbl="node1" presStyleIdx="2" presStyleCnt="5"/>
      <dgm:spPr/>
    </dgm:pt>
    <dgm:pt modelId="{68CC101C-D2DB-428E-8D52-77D7DE02FA40}" type="pres">
      <dgm:prSet presAssocID="{660969B3-2B45-42AF-828B-7336B150E1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17CD1E7-8984-41CF-A1DE-D70D1F5DB669}" type="pres">
      <dgm:prSet presAssocID="{660969B3-2B45-42AF-828B-7336B150E10B}" presName="negativeSpace" presStyleCnt="0"/>
      <dgm:spPr/>
    </dgm:pt>
    <dgm:pt modelId="{968AD1AA-1A61-4028-8FD1-2E2003F3ACBC}" type="pres">
      <dgm:prSet presAssocID="{660969B3-2B45-42AF-828B-7336B150E10B}" presName="childText" presStyleLbl="conFgAcc1" presStyleIdx="3" presStyleCnt="5">
        <dgm:presLayoutVars>
          <dgm:bulletEnabled val="1"/>
        </dgm:presLayoutVars>
      </dgm:prSet>
      <dgm:spPr/>
    </dgm:pt>
    <dgm:pt modelId="{4F8D137A-970C-4887-8536-412AEA55921F}" type="pres">
      <dgm:prSet presAssocID="{FDC9D4AC-B9C6-43BE-8D98-15D57119D995}" presName="spaceBetweenRectangles" presStyleCnt="0"/>
      <dgm:spPr/>
    </dgm:pt>
    <dgm:pt modelId="{2375397B-28A8-49C4-AFBD-8BDA87B2A55C}" type="pres">
      <dgm:prSet presAssocID="{EAE7AE56-E629-451B-97FD-D33F2B6A5061}" presName="parentLin" presStyleCnt="0"/>
      <dgm:spPr/>
    </dgm:pt>
    <dgm:pt modelId="{F0A94677-5FDB-48EC-968F-C4FB46A2C102}" type="pres">
      <dgm:prSet presAssocID="{EAE7AE56-E629-451B-97FD-D33F2B6A5061}" presName="parentLeftMargin" presStyleLbl="node1" presStyleIdx="3" presStyleCnt="5"/>
      <dgm:spPr/>
    </dgm:pt>
    <dgm:pt modelId="{0446281E-8D00-45A8-9418-4F7A7222349E}" type="pres">
      <dgm:prSet presAssocID="{EAE7AE56-E629-451B-97FD-D33F2B6A506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0FD3D1D-7351-4FCA-9B69-834F94A46971}" type="pres">
      <dgm:prSet presAssocID="{EAE7AE56-E629-451B-97FD-D33F2B6A5061}" presName="negativeSpace" presStyleCnt="0"/>
      <dgm:spPr/>
    </dgm:pt>
    <dgm:pt modelId="{3FB61F14-8D2A-45C2-9E1D-B61E1BADF7C2}" type="pres">
      <dgm:prSet presAssocID="{EAE7AE56-E629-451B-97FD-D33F2B6A506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2A33D00-18FA-408B-850F-7A8EB259E423}" srcId="{1FE38CD4-B389-4AE9-85EE-5AF527ACAFD8}" destId="{EAE7AE56-E629-451B-97FD-D33F2B6A5061}" srcOrd="4" destOrd="0" parTransId="{ABEB8877-08BF-4026-9A03-1C8505CE03FE}" sibTransId="{DB5B1971-23EF-4E39-8474-3E37B7CD6F03}"/>
    <dgm:cxn modelId="{4D9BD202-B29E-499F-B091-3ED729E6AE2B}" srcId="{1FE38CD4-B389-4AE9-85EE-5AF527ACAFD8}" destId="{8C7B1BB3-C038-4592-8B88-95F81EEAFC41}" srcOrd="2" destOrd="0" parTransId="{C452E03D-D8A7-4903-AA6C-DF208E6A8A6F}" sibTransId="{EAC9920F-F638-47A8-ACF5-534FB12A48C7}"/>
    <dgm:cxn modelId="{42C0E507-1C4F-4BBE-BA68-1215BEA8B503}" type="presOf" srcId="{8C7B1BB3-C038-4592-8B88-95F81EEAFC41}" destId="{C2F2840E-F9B9-454B-BFE2-092DB5E37048}" srcOrd="1" destOrd="0" presId="urn:microsoft.com/office/officeart/2005/8/layout/list1"/>
    <dgm:cxn modelId="{E2970B22-B7C1-44CF-B2B6-37502DDE3C8B}" srcId="{1FE38CD4-B389-4AE9-85EE-5AF527ACAFD8}" destId="{26010C43-0577-4E21-BFF1-F2E6013F36FF}" srcOrd="1" destOrd="0" parTransId="{A1DD0106-DD29-42BC-BB12-EFE8F1B05557}" sibTransId="{3B98580E-F7CC-4708-8BB4-5EF45498B6BE}"/>
    <dgm:cxn modelId="{8BD2DA23-3798-4E46-8B44-EBDCE42AC3BB}" type="presOf" srcId="{1FE38CD4-B389-4AE9-85EE-5AF527ACAFD8}" destId="{B4C3B736-1EAE-4377-8FA0-E54BE63E13B0}" srcOrd="0" destOrd="0" presId="urn:microsoft.com/office/officeart/2005/8/layout/list1"/>
    <dgm:cxn modelId="{BDFBC02A-AD97-428D-A46E-A214A0C0AC37}" srcId="{1FE38CD4-B389-4AE9-85EE-5AF527ACAFD8}" destId="{660969B3-2B45-42AF-828B-7336B150E10B}" srcOrd="3" destOrd="0" parTransId="{78D6C3AC-9F11-49EA-AF7A-D5DE1D9B0FEF}" sibTransId="{FDC9D4AC-B9C6-43BE-8D98-15D57119D995}"/>
    <dgm:cxn modelId="{AB4B4466-AD20-4350-994C-207073916C9B}" type="presOf" srcId="{26010C43-0577-4E21-BFF1-F2E6013F36FF}" destId="{E402719F-1196-4F55-B694-38E9A58EBF7F}" srcOrd="0" destOrd="0" presId="urn:microsoft.com/office/officeart/2005/8/layout/list1"/>
    <dgm:cxn modelId="{ED8D0D68-57A8-4A85-8A57-937EBB92BD5D}" type="presOf" srcId="{EAE7AE56-E629-451B-97FD-D33F2B6A5061}" destId="{0446281E-8D00-45A8-9418-4F7A7222349E}" srcOrd="1" destOrd="0" presId="urn:microsoft.com/office/officeart/2005/8/layout/list1"/>
    <dgm:cxn modelId="{B97A154C-626C-450C-8D53-9198AD196DB3}" type="presOf" srcId="{B9B6BA1B-1425-45A5-8B2D-AD64BC704CF3}" destId="{1F66EAA9-F878-4413-99B5-29B5BCB6691C}" srcOrd="1" destOrd="0" presId="urn:microsoft.com/office/officeart/2005/8/layout/list1"/>
    <dgm:cxn modelId="{8FA2A3A8-4DA9-46A1-872A-AB67EC57F52C}" type="presOf" srcId="{B9B6BA1B-1425-45A5-8B2D-AD64BC704CF3}" destId="{8989C118-9FB0-4091-87BD-2317B7CBF9CA}" srcOrd="0" destOrd="0" presId="urn:microsoft.com/office/officeart/2005/8/layout/list1"/>
    <dgm:cxn modelId="{F3DBCCBE-C60E-40B9-BF3E-0E53B80F3BA7}" srcId="{1FE38CD4-B389-4AE9-85EE-5AF527ACAFD8}" destId="{B9B6BA1B-1425-45A5-8B2D-AD64BC704CF3}" srcOrd="0" destOrd="0" parTransId="{F45D064F-31DA-4956-A07B-E8E665C5DCC9}" sibTransId="{55037064-EEB7-40E1-9562-EE83AC85BC58}"/>
    <dgm:cxn modelId="{91ADFCCC-6B32-4EA3-BC36-BABCCABDA9B6}" type="presOf" srcId="{EAE7AE56-E629-451B-97FD-D33F2B6A5061}" destId="{F0A94677-5FDB-48EC-968F-C4FB46A2C102}" srcOrd="0" destOrd="0" presId="urn:microsoft.com/office/officeart/2005/8/layout/list1"/>
    <dgm:cxn modelId="{CE5FF7DF-AB59-4EB9-AF68-6F36C27E2BFD}" type="presOf" srcId="{8C7B1BB3-C038-4592-8B88-95F81EEAFC41}" destId="{BA53B9FF-9291-4710-9757-F318E0C063BE}" srcOrd="0" destOrd="0" presId="urn:microsoft.com/office/officeart/2005/8/layout/list1"/>
    <dgm:cxn modelId="{0AD415E9-AADC-48E9-A820-78DB335FD810}" type="presOf" srcId="{660969B3-2B45-42AF-828B-7336B150E10B}" destId="{68CC101C-D2DB-428E-8D52-77D7DE02FA40}" srcOrd="1" destOrd="0" presId="urn:microsoft.com/office/officeart/2005/8/layout/list1"/>
    <dgm:cxn modelId="{4E8C0FF2-A6BF-4492-9E8F-17A3458098C8}" type="presOf" srcId="{660969B3-2B45-42AF-828B-7336B150E10B}" destId="{708755A0-9DEB-435C-A851-51363C0A6052}" srcOrd="0" destOrd="0" presId="urn:microsoft.com/office/officeart/2005/8/layout/list1"/>
    <dgm:cxn modelId="{F7E990F6-93D0-4EDC-A16F-5140F6F9E3A5}" type="presOf" srcId="{26010C43-0577-4E21-BFF1-F2E6013F36FF}" destId="{BF475E92-57CE-4A30-AB42-96B9D9469D55}" srcOrd="1" destOrd="0" presId="urn:microsoft.com/office/officeart/2005/8/layout/list1"/>
    <dgm:cxn modelId="{57BBACFF-949C-403A-AEBD-426D8232D1C4}" type="presParOf" srcId="{B4C3B736-1EAE-4377-8FA0-E54BE63E13B0}" destId="{50E63C0C-025D-40FF-931F-2DDC12DD59C7}" srcOrd="0" destOrd="0" presId="urn:microsoft.com/office/officeart/2005/8/layout/list1"/>
    <dgm:cxn modelId="{34720512-DD5F-4554-BA74-CAE15708B0DC}" type="presParOf" srcId="{50E63C0C-025D-40FF-931F-2DDC12DD59C7}" destId="{8989C118-9FB0-4091-87BD-2317B7CBF9CA}" srcOrd="0" destOrd="0" presId="urn:microsoft.com/office/officeart/2005/8/layout/list1"/>
    <dgm:cxn modelId="{BD264780-D887-4C74-90F4-7842D152380D}" type="presParOf" srcId="{50E63C0C-025D-40FF-931F-2DDC12DD59C7}" destId="{1F66EAA9-F878-4413-99B5-29B5BCB6691C}" srcOrd="1" destOrd="0" presId="urn:microsoft.com/office/officeart/2005/8/layout/list1"/>
    <dgm:cxn modelId="{DB70D96D-B49B-463D-B394-C6A0AFD9B95C}" type="presParOf" srcId="{B4C3B736-1EAE-4377-8FA0-E54BE63E13B0}" destId="{267DCF3D-D69D-4D57-8CA3-810A3E44171E}" srcOrd="1" destOrd="0" presId="urn:microsoft.com/office/officeart/2005/8/layout/list1"/>
    <dgm:cxn modelId="{D7FFAF4C-81F2-47D6-8591-99328CAF1466}" type="presParOf" srcId="{B4C3B736-1EAE-4377-8FA0-E54BE63E13B0}" destId="{72B941F0-CA76-4AC6-A596-C53491340A1F}" srcOrd="2" destOrd="0" presId="urn:microsoft.com/office/officeart/2005/8/layout/list1"/>
    <dgm:cxn modelId="{88ED1A9B-7A3B-406C-B01E-4857F453036A}" type="presParOf" srcId="{B4C3B736-1EAE-4377-8FA0-E54BE63E13B0}" destId="{BB752E35-425F-4A47-8BAD-AC89E17DD1FE}" srcOrd="3" destOrd="0" presId="urn:microsoft.com/office/officeart/2005/8/layout/list1"/>
    <dgm:cxn modelId="{6A4984BA-3470-4260-8019-132F4677072C}" type="presParOf" srcId="{B4C3B736-1EAE-4377-8FA0-E54BE63E13B0}" destId="{C904D1BB-7499-4B1A-8A99-9DA6D7987E36}" srcOrd="4" destOrd="0" presId="urn:microsoft.com/office/officeart/2005/8/layout/list1"/>
    <dgm:cxn modelId="{863B7C6A-E7CC-414B-8AB3-B8AA09326D12}" type="presParOf" srcId="{C904D1BB-7499-4B1A-8A99-9DA6D7987E36}" destId="{E402719F-1196-4F55-B694-38E9A58EBF7F}" srcOrd="0" destOrd="0" presId="urn:microsoft.com/office/officeart/2005/8/layout/list1"/>
    <dgm:cxn modelId="{D7E00567-F65F-45CB-AF04-162F64A91E6B}" type="presParOf" srcId="{C904D1BB-7499-4B1A-8A99-9DA6D7987E36}" destId="{BF475E92-57CE-4A30-AB42-96B9D9469D55}" srcOrd="1" destOrd="0" presId="urn:microsoft.com/office/officeart/2005/8/layout/list1"/>
    <dgm:cxn modelId="{E405658B-2098-4D61-AE0C-64A7175C6252}" type="presParOf" srcId="{B4C3B736-1EAE-4377-8FA0-E54BE63E13B0}" destId="{49C1B800-B35E-476B-885B-7ECE17710F40}" srcOrd="5" destOrd="0" presId="urn:microsoft.com/office/officeart/2005/8/layout/list1"/>
    <dgm:cxn modelId="{B9F7CC89-DD81-4BF7-A038-C0C8811DFB48}" type="presParOf" srcId="{B4C3B736-1EAE-4377-8FA0-E54BE63E13B0}" destId="{EBE3C548-075A-4FC8-8270-B13EE6B905D9}" srcOrd="6" destOrd="0" presId="urn:microsoft.com/office/officeart/2005/8/layout/list1"/>
    <dgm:cxn modelId="{41C9D77B-18F2-48E1-BAD8-09A43659092B}" type="presParOf" srcId="{B4C3B736-1EAE-4377-8FA0-E54BE63E13B0}" destId="{B20AB599-F964-4C12-BA14-EF63F3482967}" srcOrd="7" destOrd="0" presId="urn:microsoft.com/office/officeart/2005/8/layout/list1"/>
    <dgm:cxn modelId="{EEB57A4C-65E2-4CAA-856C-9B854AE597CE}" type="presParOf" srcId="{B4C3B736-1EAE-4377-8FA0-E54BE63E13B0}" destId="{CB7C938B-35AE-469A-AE20-4FD9AD64AD67}" srcOrd="8" destOrd="0" presId="urn:microsoft.com/office/officeart/2005/8/layout/list1"/>
    <dgm:cxn modelId="{AEDB341D-A7D3-4B1A-9F3B-FEDB8CCA47A9}" type="presParOf" srcId="{CB7C938B-35AE-469A-AE20-4FD9AD64AD67}" destId="{BA53B9FF-9291-4710-9757-F318E0C063BE}" srcOrd="0" destOrd="0" presId="urn:microsoft.com/office/officeart/2005/8/layout/list1"/>
    <dgm:cxn modelId="{912835D6-29D3-4F84-B2AC-944E144E497B}" type="presParOf" srcId="{CB7C938B-35AE-469A-AE20-4FD9AD64AD67}" destId="{C2F2840E-F9B9-454B-BFE2-092DB5E37048}" srcOrd="1" destOrd="0" presId="urn:microsoft.com/office/officeart/2005/8/layout/list1"/>
    <dgm:cxn modelId="{23CE47FE-27EA-4542-B8AF-433AF7F6B912}" type="presParOf" srcId="{B4C3B736-1EAE-4377-8FA0-E54BE63E13B0}" destId="{AE890CBB-2214-4167-AA55-705D636AAC9F}" srcOrd="9" destOrd="0" presId="urn:microsoft.com/office/officeart/2005/8/layout/list1"/>
    <dgm:cxn modelId="{BEC6FF95-C9C2-464B-9C52-D04C4357756D}" type="presParOf" srcId="{B4C3B736-1EAE-4377-8FA0-E54BE63E13B0}" destId="{FBB9D131-1FB7-4BA2-9151-345F695D116F}" srcOrd="10" destOrd="0" presId="urn:microsoft.com/office/officeart/2005/8/layout/list1"/>
    <dgm:cxn modelId="{0A84AAD2-B411-4E13-B082-3A22066C9F51}" type="presParOf" srcId="{B4C3B736-1EAE-4377-8FA0-E54BE63E13B0}" destId="{332BBFA1-82A7-460F-AB11-6D0CE16D218E}" srcOrd="11" destOrd="0" presId="urn:microsoft.com/office/officeart/2005/8/layout/list1"/>
    <dgm:cxn modelId="{691B2D9D-285C-4558-931B-8DD5185973D6}" type="presParOf" srcId="{B4C3B736-1EAE-4377-8FA0-E54BE63E13B0}" destId="{3AFB1E20-789B-4284-9241-E585315163AA}" srcOrd="12" destOrd="0" presId="urn:microsoft.com/office/officeart/2005/8/layout/list1"/>
    <dgm:cxn modelId="{E473AC61-E501-4F0D-A7E7-BF3CC244463B}" type="presParOf" srcId="{3AFB1E20-789B-4284-9241-E585315163AA}" destId="{708755A0-9DEB-435C-A851-51363C0A6052}" srcOrd="0" destOrd="0" presId="urn:microsoft.com/office/officeart/2005/8/layout/list1"/>
    <dgm:cxn modelId="{1640225B-F245-4640-930A-036300D15442}" type="presParOf" srcId="{3AFB1E20-789B-4284-9241-E585315163AA}" destId="{68CC101C-D2DB-428E-8D52-77D7DE02FA40}" srcOrd="1" destOrd="0" presId="urn:microsoft.com/office/officeart/2005/8/layout/list1"/>
    <dgm:cxn modelId="{3876450F-D3C9-4C4A-B8C2-78BB6CF0E95F}" type="presParOf" srcId="{B4C3B736-1EAE-4377-8FA0-E54BE63E13B0}" destId="{517CD1E7-8984-41CF-A1DE-D70D1F5DB669}" srcOrd="13" destOrd="0" presId="urn:microsoft.com/office/officeart/2005/8/layout/list1"/>
    <dgm:cxn modelId="{3E8A61A1-1828-43EC-8B8F-70CDDB54C7CE}" type="presParOf" srcId="{B4C3B736-1EAE-4377-8FA0-E54BE63E13B0}" destId="{968AD1AA-1A61-4028-8FD1-2E2003F3ACBC}" srcOrd="14" destOrd="0" presId="urn:microsoft.com/office/officeart/2005/8/layout/list1"/>
    <dgm:cxn modelId="{84AFDDCA-74F7-4454-9196-BB4D279AB152}" type="presParOf" srcId="{B4C3B736-1EAE-4377-8FA0-E54BE63E13B0}" destId="{4F8D137A-970C-4887-8536-412AEA55921F}" srcOrd="15" destOrd="0" presId="urn:microsoft.com/office/officeart/2005/8/layout/list1"/>
    <dgm:cxn modelId="{7ACD04DA-972D-4527-BE4A-854CCBBD3C88}" type="presParOf" srcId="{B4C3B736-1EAE-4377-8FA0-E54BE63E13B0}" destId="{2375397B-28A8-49C4-AFBD-8BDA87B2A55C}" srcOrd="16" destOrd="0" presId="urn:microsoft.com/office/officeart/2005/8/layout/list1"/>
    <dgm:cxn modelId="{A48B468C-7C70-4311-9449-701E503AD6AA}" type="presParOf" srcId="{2375397B-28A8-49C4-AFBD-8BDA87B2A55C}" destId="{F0A94677-5FDB-48EC-968F-C4FB46A2C102}" srcOrd="0" destOrd="0" presId="urn:microsoft.com/office/officeart/2005/8/layout/list1"/>
    <dgm:cxn modelId="{A4B8EE97-6325-48C8-91A8-76C49EDDFC7F}" type="presParOf" srcId="{2375397B-28A8-49C4-AFBD-8BDA87B2A55C}" destId="{0446281E-8D00-45A8-9418-4F7A7222349E}" srcOrd="1" destOrd="0" presId="urn:microsoft.com/office/officeart/2005/8/layout/list1"/>
    <dgm:cxn modelId="{30061339-0127-43B7-8A2E-E77D172C6AB2}" type="presParOf" srcId="{B4C3B736-1EAE-4377-8FA0-E54BE63E13B0}" destId="{00FD3D1D-7351-4FCA-9B69-834F94A46971}" srcOrd="17" destOrd="0" presId="urn:microsoft.com/office/officeart/2005/8/layout/list1"/>
    <dgm:cxn modelId="{511CF2BA-30FD-4AE9-9DCA-5B876BB43FB6}" type="presParOf" srcId="{B4C3B736-1EAE-4377-8FA0-E54BE63E13B0}" destId="{3FB61F14-8D2A-45C2-9E1D-B61E1BADF7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13831-EA5B-49E6-A06F-0E116854CC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85E28DE-66CF-4416-AFCE-18CC8B0618FC}">
      <dgm:prSet phldrT="[Text]"/>
      <dgm:spPr/>
      <dgm:t>
        <a:bodyPr/>
        <a:lstStyle/>
        <a:p>
          <a:r>
            <a:rPr lang="en-US" dirty="0"/>
            <a:t>1. Motion Planning Problem definition &amp; applications</a:t>
          </a:r>
        </a:p>
      </dgm:t>
    </dgm:pt>
    <dgm:pt modelId="{A6B4955E-77AF-4794-82EC-50158AAABC0B}" type="parTrans" cxnId="{BDB89B18-9408-4677-8C8D-B7442E30D978}">
      <dgm:prSet/>
      <dgm:spPr/>
      <dgm:t>
        <a:bodyPr/>
        <a:lstStyle/>
        <a:p>
          <a:endParaRPr lang="en-US"/>
        </a:p>
      </dgm:t>
    </dgm:pt>
    <dgm:pt modelId="{C67B032F-2E91-4C8A-AD59-48B6CC7D715B}" type="sibTrans" cxnId="{BDB89B18-9408-4677-8C8D-B7442E30D978}">
      <dgm:prSet/>
      <dgm:spPr/>
      <dgm:t>
        <a:bodyPr/>
        <a:lstStyle/>
        <a:p>
          <a:endParaRPr lang="en-US"/>
        </a:p>
      </dgm:t>
    </dgm:pt>
    <dgm:pt modelId="{140D6766-438E-48C4-BE96-DB2E7313FF28}">
      <dgm:prSet phldrT="[Text]"/>
      <dgm:spPr/>
      <dgm:t>
        <a:bodyPr/>
        <a:lstStyle/>
        <a:p>
          <a:r>
            <a:rPr lang="en-US" dirty="0"/>
            <a:t>2. Motion Planning for High-dimensional Robotic System </a:t>
          </a:r>
        </a:p>
      </dgm:t>
    </dgm:pt>
    <dgm:pt modelId="{E0702153-3780-417C-9203-C68EC8ABD63B}" type="parTrans" cxnId="{BF6E9509-AFFF-4663-A5B4-F5ACDD37974D}">
      <dgm:prSet/>
      <dgm:spPr/>
      <dgm:t>
        <a:bodyPr/>
        <a:lstStyle/>
        <a:p>
          <a:endParaRPr lang="en-US"/>
        </a:p>
      </dgm:t>
    </dgm:pt>
    <dgm:pt modelId="{B799DE63-5B97-40FA-A410-83D3D2FDD10C}" type="sibTrans" cxnId="{BF6E9509-AFFF-4663-A5B4-F5ACDD37974D}">
      <dgm:prSet/>
      <dgm:spPr/>
      <dgm:t>
        <a:bodyPr/>
        <a:lstStyle/>
        <a:p>
          <a:endParaRPr lang="en-US"/>
        </a:p>
      </dgm:t>
    </dgm:pt>
    <dgm:pt modelId="{48B98D18-8114-4D53-98F9-92BB3207DEFC}" type="pres">
      <dgm:prSet presAssocID="{45A13831-EA5B-49E6-A06F-0E116854CC41}" presName="Name0" presStyleCnt="0">
        <dgm:presLayoutVars>
          <dgm:chMax val="7"/>
          <dgm:chPref val="7"/>
          <dgm:dir/>
        </dgm:presLayoutVars>
      </dgm:prSet>
      <dgm:spPr/>
    </dgm:pt>
    <dgm:pt modelId="{3C137014-543E-46BE-8BC1-6156BF5FB3FF}" type="pres">
      <dgm:prSet presAssocID="{45A13831-EA5B-49E6-A06F-0E116854CC41}" presName="Name1" presStyleCnt="0"/>
      <dgm:spPr/>
    </dgm:pt>
    <dgm:pt modelId="{94311F9D-03D8-4C60-B8F6-D79B07DCC2CE}" type="pres">
      <dgm:prSet presAssocID="{45A13831-EA5B-49E6-A06F-0E116854CC41}" presName="cycle" presStyleCnt="0"/>
      <dgm:spPr/>
    </dgm:pt>
    <dgm:pt modelId="{290F539D-547B-4562-A881-19752DCD85D2}" type="pres">
      <dgm:prSet presAssocID="{45A13831-EA5B-49E6-A06F-0E116854CC41}" presName="srcNode" presStyleLbl="node1" presStyleIdx="0" presStyleCnt="2"/>
      <dgm:spPr/>
    </dgm:pt>
    <dgm:pt modelId="{6AC0674D-0EC7-45AF-8F30-84295EA8059C}" type="pres">
      <dgm:prSet presAssocID="{45A13831-EA5B-49E6-A06F-0E116854CC41}" presName="conn" presStyleLbl="parChTrans1D2" presStyleIdx="0" presStyleCnt="1"/>
      <dgm:spPr/>
    </dgm:pt>
    <dgm:pt modelId="{A87D20FE-DDE2-4D19-A14A-B7C9795D67F2}" type="pres">
      <dgm:prSet presAssocID="{45A13831-EA5B-49E6-A06F-0E116854CC41}" presName="extraNode" presStyleLbl="node1" presStyleIdx="0" presStyleCnt="2"/>
      <dgm:spPr/>
    </dgm:pt>
    <dgm:pt modelId="{CF7198D6-F1DA-4B52-9BEA-04C000AFBCEA}" type="pres">
      <dgm:prSet presAssocID="{45A13831-EA5B-49E6-A06F-0E116854CC41}" presName="dstNode" presStyleLbl="node1" presStyleIdx="0" presStyleCnt="2"/>
      <dgm:spPr/>
    </dgm:pt>
    <dgm:pt modelId="{28746363-7389-4C91-A0DF-4D256634C5CC}" type="pres">
      <dgm:prSet presAssocID="{085E28DE-66CF-4416-AFCE-18CC8B0618FC}" presName="text_1" presStyleLbl="node1" presStyleIdx="0" presStyleCnt="2">
        <dgm:presLayoutVars>
          <dgm:bulletEnabled val="1"/>
        </dgm:presLayoutVars>
      </dgm:prSet>
      <dgm:spPr/>
    </dgm:pt>
    <dgm:pt modelId="{D768D446-70DE-464C-AA99-689E4999239C}" type="pres">
      <dgm:prSet presAssocID="{085E28DE-66CF-4416-AFCE-18CC8B0618FC}" presName="accent_1" presStyleCnt="0"/>
      <dgm:spPr/>
    </dgm:pt>
    <dgm:pt modelId="{120F2771-3BF4-479F-B14D-9B957E3F0441}" type="pres">
      <dgm:prSet presAssocID="{085E28DE-66CF-4416-AFCE-18CC8B0618FC}" presName="accentRepeatNode" presStyleLbl="solidFgAcc1" presStyleIdx="0" presStyleCnt="2"/>
      <dgm:spPr/>
    </dgm:pt>
    <dgm:pt modelId="{A73839E5-0969-45E9-B92F-A9ADEF853176}" type="pres">
      <dgm:prSet presAssocID="{140D6766-438E-48C4-BE96-DB2E7313FF28}" presName="text_2" presStyleLbl="node1" presStyleIdx="1" presStyleCnt="2">
        <dgm:presLayoutVars>
          <dgm:bulletEnabled val="1"/>
        </dgm:presLayoutVars>
      </dgm:prSet>
      <dgm:spPr/>
    </dgm:pt>
    <dgm:pt modelId="{9382CB75-A137-411C-9D5D-E7B8D73CB9DD}" type="pres">
      <dgm:prSet presAssocID="{140D6766-438E-48C4-BE96-DB2E7313FF28}" presName="accent_2" presStyleCnt="0"/>
      <dgm:spPr/>
    </dgm:pt>
    <dgm:pt modelId="{3D5C6A66-2C24-44BF-8F9F-F923E2C5909B}" type="pres">
      <dgm:prSet presAssocID="{140D6766-438E-48C4-BE96-DB2E7313FF28}" presName="accentRepeatNode" presStyleLbl="solidFgAcc1" presStyleIdx="1" presStyleCnt="2"/>
      <dgm:spPr/>
    </dgm:pt>
  </dgm:ptLst>
  <dgm:cxnLst>
    <dgm:cxn modelId="{BF6E9509-AFFF-4663-A5B4-F5ACDD37974D}" srcId="{45A13831-EA5B-49E6-A06F-0E116854CC41}" destId="{140D6766-438E-48C4-BE96-DB2E7313FF28}" srcOrd="1" destOrd="0" parTransId="{E0702153-3780-417C-9203-C68EC8ABD63B}" sibTransId="{B799DE63-5B97-40FA-A410-83D3D2FDD10C}"/>
    <dgm:cxn modelId="{BDB89B18-9408-4677-8C8D-B7442E30D978}" srcId="{45A13831-EA5B-49E6-A06F-0E116854CC41}" destId="{085E28DE-66CF-4416-AFCE-18CC8B0618FC}" srcOrd="0" destOrd="0" parTransId="{A6B4955E-77AF-4794-82EC-50158AAABC0B}" sibTransId="{C67B032F-2E91-4C8A-AD59-48B6CC7D715B}"/>
    <dgm:cxn modelId="{C4B8A394-9B30-415C-ADA7-D495F23F897F}" type="presOf" srcId="{085E28DE-66CF-4416-AFCE-18CC8B0618FC}" destId="{28746363-7389-4C91-A0DF-4D256634C5CC}" srcOrd="0" destOrd="0" presId="urn:microsoft.com/office/officeart/2008/layout/VerticalCurvedList"/>
    <dgm:cxn modelId="{19FC9997-AF23-4E95-A6D8-53E44180673B}" type="presOf" srcId="{140D6766-438E-48C4-BE96-DB2E7313FF28}" destId="{A73839E5-0969-45E9-B92F-A9ADEF853176}" srcOrd="0" destOrd="0" presId="urn:microsoft.com/office/officeart/2008/layout/VerticalCurvedList"/>
    <dgm:cxn modelId="{78381CC5-2FE7-41E3-9B26-D7D67B7DB8D6}" type="presOf" srcId="{C67B032F-2E91-4C8A-AD59-48B6CC7D715B}" destId="{6AC0674D-0EC7-45AF-8F30-84295EA8059C}" srcOrd="0" destOrd="0" presId="urn:microsoft.com/office/officeart/2008/layout/VerticalCurvedList"/>
    <dgm:cxn modelId="{E706CAEA-A6F8-4EC8-B25B-54D68F820D04}" type="presOf" srcId="{45A13831-EA5B-49E6-A06F-0E116854CC41}" destId="{48B98D18-8114-4D53-98F9-92BB3207DEFC}" srcOrd="0" destOrd="0" presId="urn:microsoft.com/office/officeart/2008/layout/VerticalCurvedList"/>
    <dgm:cxn modelId="{67DF1495-65CD-415D-9D89-B13E11BE7F7F}" type="presParOf" srcId="{48B98D18-8114-4D53-98F9-92BB3207DEFC}" destId="{3C137014-543E-46BE-8BC1-6156BF5FB3FF}" srcOrd="0" destOrd="0" presId="urn:microsoft.com/office/officeart/2008/layout/VerticalCurvedList"/>
    <dgm:cxn modelId="{435815A6-47F4-4FFB-890D-90BFDF004704}" type="presParOf" srcId="{3C137014-543E-46BE-8BC1-6156BF5FB3FF}" destId="{94311F9D-03D8-4C60-B8F6-D79B07DCC2CE}" srcOrd="0" destOrd="0" presId="urn:microsoft.com/office/officeart/2008/layout/VerticalCurvedList"/>
    <dgm:cxn modelId="{4797B34E-6138-4223-A34A-849A1A4DB70E}" type="presParOf" srcId="{94311F9D-03D8-4C60-B8F6-D79B07DCC2CE}" destId="{290F539D-547B-4562-A881-19752DCD85D2}" srcOrd="0" destOrd="0" presId="urn:microsoft.com/office/officeart/2008/layout/VerticalCurvedList"/>
    <dgm:cxn modelId="{B0193A6E-EDC7-4EAF-846F-F97A734D5630}" type="presParOf" srcId="{94311F9D-03D8-4C60-B8F6-D79B07DCC2CE}" destId="{6AC0674D-0EC7-45AF-8F30-84295EA8059C}" srcOrd="1" destOrd="0" presId="urn:microsoft.com/office/officeart/2008/layout/VerticalCurvedList"/>
    <dgm:cxn modelId="{4D902024-98E1-45D6-8DF9-190792AF0701}" type="presParOf" srcId="{94311F9D-03D8-4C60-B8F6-D79B07DCC2CE}" destId="{A87D20FE-DDE2-4D19-A14A-B7C9795D67F2}" srcOrd="2" destOrd="0" presId="urn:microsoft.com/office/officeart/2008/layout/VerticalCurvedList"/>
    <dgm:cxn modelId="{BF6040A0-225B-4781-8EE9-36E76B0DFDE8}" type="presParOf" srcId="{94311F9D-03D8-4C60-B8F6-D79B07DCC2CE}" destId="{CF7198D6-F1DA-4B52-9BEA-04C000AFBCEA}" srcOrd="3" destOrd="0" presId="urn:microsoft.com/office/officeart/2008/layout/VerticalCurvedList"/>
    <dgm:cxn modelId="{3D43F240-EEBD-433C-B531-D56518E300F6}" type="presParOf" srcId="{3C137014-543E-46BE-8BC1-6156BF5FB3FF}" destId="{28746363-7389-4C91-A0DF-4D256634C5CC}" srcOrd="1" destOrd="0" presId="urn:microsoft.com/office/officeart/2008/layout/VerticalCurvedList"/>
    <dgm:cxn modelId="{197A67E6-4408-4CB0-B077-136FA7A6714F}" type="presParOf" srcId="{3C137014-543E-46BE-8BC1-6156BF5FB3FF}" destId="{D768D446-70DE-464C-AA99-689E4999239C}" srcOrd="2" destOrd="0" presId="urn:microsoft.com/office/officeart/2008/layout/VerticalCurvedList"/>
    <dgm:cxn modelId="{51154502-B8A3-46FF-A459-EA862E3A1EF4}" type="presParOf" srcId="{D768D446-70DE-464C-AA99-689E4999239C}" destId="{120F2771-3BF4-479F-B14D-9B957E3F0441}" srcOrd="0" destOrd="0" presId="urn:microsoft.com/office/officeart/2008/layout/VerticalCurvedList"/>
    <dgm:cxn modelId="{D5B49285-1B7A-475D-8FA5-32A6A4FFD6EA}" type="presParOf" srcId="{3C137014-543E-46BE-8BC1-6156BF5FB3FF}" destId="{A73839E5-0969-45E9-B92F-A9ADEF853176}" srcOrd="3" destOrd="0" presId="urn:microsoft.com/office/officeart/2008/layout/VerticalCurvedList"/>
    <dgm:cxn modelId="{01B1DC80-0E3D-4B12-9C75-C734C72CE6D3}" type="presParOf" srcId="{3C137014-543E-46BE-8BC1-6156BF5FB3FF}" destId="{9382CB75-A137-411C-9D5D-E7B8D73CB9DD}" srcOrd="4" destOrd="0" presId="urn:microsoft.com/office/officeart/2008/layout/VerticalCurvedList"/>
    <dgm:cxn modelId="{542EFDA6-5995-49DC-9C3B-58E830D1F27B}" type="presParOf" srcId="{9382CB75-A137-411C-9D5D-E7B8D73CB9DD}" destId="{3D5C6A66-2C24-44BF-8F9F-F923E2C590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A13831-EA5B-49E6-A06F-0E116854CC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31DE8E5-8DB2-4084-BF37-D50556D67149}">
      <dgm:prSet phldrT="[Text]"/>
      <dgm:spPr/>
      <dgm:t>
        <a:bodyPr/>
        <a:lstStyle/>
        <a:p>
          <a:r>
            <a:rPr lang="en-US" dirty="0"/>
            <a:t>2. Deeply Informed Neural Sampling (</a:t>
          </a:r>
          <a:r>
            <a:rPr lang="en-US" dirty="0" err="1"/>
            <a:t>DeepSMP</a:t>
          </a:r>
          <a:r>
            <a:rPr lang="en-US" dirty="0"/>
            <a:t>)</a:t>
          </a:r>
        </a:p>
      </dgm:t>
    </dgm:pt>
    <dgm:pt modelId="{BD5C4585-1B60-467B-8FA0-C0AB3F2CE288}" type="parTrans" cxnId="{A41B24DB-9268-4760-A2CD-DAB5678208D8}">
      <dgm:prSet/>
      <dgm:spPr/>
      <dgm:t>
        <a:bodyPr/>
        <a:lstStyle/>
        <a:p>
          <a:endParaRPr lang="en-US"/>
        </a:p>
      </dgm:t>
    </dgm:pt>
    <dgm:pt modelId="{96050A62-80F5-473B-BA63-0F1E38D89C2B}" type="sibTrans" cxnId="{A41B24DB-9268-4760-A2CD-DAB5678208D8}">
      <dgm:prSet/>
      <dgm:spPr/>
      <dgm:t>
        <a:bodyPr/>
        <a:lstStyle/>
        <a:p>
          <a:endParaRPr lang="en-US"/>
        </a:p>
      </dgm:t>
    </dgm:pt>
    <dgm:pt modelId="{1921CE61-D93C-4925-84EF-E4DEE6A3F3A7}">
      <dgm:prSet phldrT="[Text]"/>
      <dgm:spPr/>
      <dgm:t>
        <a:bodyPr/>
        <a:lstStyle/>
        <a:p>
          <a:r>
            <a:rPr lang="en-US" dirty="0"/>
            <a:t>4. Learned Latent Rapidly-exploring Random Trees (L2RRT)</a:t>
          </a:r>
        </a:p>
      </dgm:t>
    </dgm:pt>
    <dgm:pt modelId="{E8C0A3BE-F374-4E80-8D24-D2047C1ED328}" type="parTrans" cxnId="{6A23B56E-AF4F-4492-B797-0E5B8DF50F4D}">
      <dgm:prSet/>
      <dgm:spPr/>
      <dgm:t>
        <a:bodyPr/>
        <a:lstStyle/>
        <a:p>
          <a:endParaRPr lang="en-US"/>
        </a:p>
      </dgm:t>
    </dgm:pt>
    <dgm:pt modelId="{2A1B9D3A-4464-45E5-80CE-D5BC38C89AA8}" type="sibTrans" cxnId="{6A23B56E-AF4F-4492-B797-0E5B8DF50F4D}">
      <dgm:prSet/>
      <dgm:spPr/>
      <dgm:t>
        <a:bodyPr/>
        <a:lstStyle/>
        <a:p>
          <a:endParaRPr lang="en-US"/>
        </a:p>
      </dgm:t>
    </dgm:pt>
    <dgm:pt modelId="{085E28DE-66CF-4416-AFCE-18CC8B0618FC}">
      <dgm:prSet phldrT="[Text]"/>
      <dgm:spPr/>
      <dgm:t>
        <a:bodyPr/>
        <a:lstStyle/>
        <a:p>
          <a:r>
            <a:rPr lang="en-US" dirty="0"/>
            <a:t>1. RRT and RRT*</a:t>
          </a:r>
        </a:p>
      </dgm:t>
    </dgm:pt>
    <dgm:pt modelId="{C67B032F-2E91-4C8A-AD59-48B6CC7D715B}" type="sibTrans" cxnId="{BDB89B18-9408-4677-8C8D-B7442E30D978}">
      <dgm:prSet/>
      <dgm:spPr/>
      <dgm:t>
        <a:bodyPr/>
        <a:lstStyle/>
        <a:p>
          <a:endParaRPr lang="en-US"/>
        </a:p>
      </dgm:t>
    </dgm:pt>
    <dgm:pt modelId="{A6B4955E-77AF-4794-82EC-50158AAABC0B}" type="parTrans" cxnId="{BDB89B18-9408-4677-8C8D-B7442E30D978}">
      <dgm:prSet/>
      <dgm:spPr/>
      <dgm:t>
        <a:bodyPr/>
        <a:lstStyle/>
        <a:p>
          <a:endParaRPr lang="en-US"/>
        </a:p>
      </dgm:t>
    </dgm:pt>
    <dgm:pt modelId="{E0F979B3-D480-4F93-B92A-6829D9BD05DA}">
      <dgm:prSet phldrT="[Text]"/>
      <dgm:spPr/>
      <dgm:t>
        <a:bodyPr/>
        <a:lstStyle/>
        <a:p>
          <a:r>
            <a:rPr lang="en-US" dirty="0"/>
            <a:t>3. Motion Planning for High-dimensional robotic</a:t>
          </a:r>
        </a:p>
      </dgm:t>
    </dgm:pt>
    <dgm:pt modelId="{B07BA669-B4ED-4D44-AABB-9C3B269D7395}" type="parTrans" cxnId="{A3AE9AA5-8A62-47EB-93EF-0DFB3911F7FC}">
      <dgm:prSet/>
      <dgm:spPr/>
    </dgm:pt>
    <dgm:pt modelId="{1FABFF36-FD7B-4382-9F7E-D8DC291CEF90}" type="sibTrans" cxnId="{A3AE9AA5-8A62-47EB-93EF-0DFB3911F7FC}">
      <dgm:prSet/>
      <dgm:spPr/>
    </dgm:pt>
    <dgm:pt modelId="{48B98D18-8114-4D53-98F9-92BB3207DEFC}" type="pres">
      <dgm:prSet presAssocID="{45A13831-EA5B-49E6-A06F-0E116854CC41}" presName="Name0" presStyleCnt="0">
        <dgm:presLayoutVars>
          <dgm:chMax val="7"/>
          <dgm:chPref val="7"/>
          <dgm:dir/>
        </dgm:presLayoutVars>
      </dgm:prSet>
      <dgm:spPr/>
    </dgm:pt>
    <dgm:pt modelId="{3C137014-543E-46BE-8BC1-6156BF5FB3FF}" type="pres">
      <dgm:prSet presAssocID="{45A13831-EA5B-49E6-A06F-0E116854CC41}" presName="Name1" presStyleCnt="0"/>
      <dgm:spPr/>
    </dgm:pt>
    <dgm:pt modelId="{94311F9D-03D8-4C60-B8F6-D79B07DCC2CE}" type="pres">
      <dgm:prSet presAssocID="{45A13831-EA5B-49E6-A06F-0E116854CC41}" presName="cycle" presStyleCnt="0"/>
      <dgm:spPr/>
    </dgm:pt>
    <dgm:pt modelId="{290F539D-547B-4562-A881-19752DCD85D2}" type="pres">
      <dgm:prSet presAssocID="{45A13831-EA5B-49E6-A06F-0E116854CC41}" presName="srcNode" presStyleLbl="node1" presStyleIdx="0" presStyleCnt="4"/>
      <dgm:spPr/>
    </dgm:pt>
    <dgm:pt modelId="{6AC0674D-0EC7-45AF-8F30-84295EA8059C}" type="pres">
      <dgm:prSet presAssocID="{45A13831-EA5B-49E6-A06F-0E116854CC41}" presName="conn" presStyleLbl="parChTrans1D2" presStyleIdx="0" presStyleCnt="1"/>
      <dgm:spPr/>
    </dgm:pt>
    <dgm:pt modelId="{A87D20FE-DDE2-4D19-A14A-B7C9795D67F2}" type="pres">
      <dgm:prSet presAssocID="{45A13831-EA5B-49E6-A06F-0E116854CC41}" presName="extraNode" presStyleLbl="node1" presStyleIdx="0" presStyleCnt="4"/>
      <dgm:spPr/>
    </dgm:pt>
    <dgm:pt modelId="{CF7198D6-F1DA-4B52-9BEA-04C000AFBCEA}" type="pres">
      <dgm:prSet presAssocID="{45A13831-EA5B-49E6-A06F-0E116854CC41}" presName="dstNode" presStyleLbl="node1" presStyleIdx="0" presStyleCnt="4"/>
      <dgm:spPr/>
    </dgm:pt>
    <dgm:pt modelId="{28746363-7389-4C91-A0DF-4D256634C5CC}" type="pres">
      <dgm:prSet presAssocID="{085E28DE-66CF-4416-AFCE-18CC8B0618FC}" presName="text_1" presStyleLbl="node1" presStyleIdx="0" presStyleCnt="4">
        <dgm:presLayoutVars>
          <dgm:bulletEnabled val="1"/>
        </dgm:presLayoutVars>
      </dgm:prSet>
      <dgm:spPr/>
    </dgm:pt>
    <dgm:pt modelId="{D768D446-70DE-464C-AA99-689E4999239C}" type="pres">
      <dgm:prSet presAssocID="{085E28DE-66CF-4416-AFCE-18CC8B0618FC}" presName="accent_1" presStyleCnt="0"/>
      <dgm:spPr/>
    </dgm:pt>
    <dgm:pt modelId="{120F2771-3BF4-479F-B14D-9B957E3F0441}" type="pres">
      <dgm:prSet presAssocID="{085E28DE-66CF-4416-AFCE-18CC8B0618FC}" presName="accentRepeatNode" presStyleLbl="solidFgAcc1" presStyleIdx="0" presStyleCnt="4"/>
      <dgm:spPr/>
    </dgm:pt>
    <dgm:pt modelId="{6B99969F-DFF6-45B0-87F2-798479A2EE46}" type="pres">
      <dgm:prSet presAssocID="{931DE8E5-8DB2-4084-BF37-D50556D67149}" presName="text_2" presStyleLbl="node1" presStyleIdx="1" presStyleCnt="4">
        <dgm:presLayoutVars>
          <dgm:bulletEnabled val="1"/>
        </dgm:presLayoutVars>
      </dgm:prSet>
      <dgm:spPr/>
    </dgm:pt>
    <dgm:pt modelId="{0B4E3209-F1F9-4A19-90EC-AEF5BE13DB7A}" type="pres">
      <dgm:prSet presAssocID="{931DE8E5-8DB2-4084-BF37-D50556D67149}" presName="accent_2" presStyleCnt="0"/>
      <dgm:spPr/>
    </dgm:pt>
    <dgm:pt modelId="{67D0A712-467D-45F8-97B0-77E069FFE3BC}" type="pres">
      <dgm:prSet presAssocID="{931DE8E5-8DB2-4084-BF37-D50556D67149}" presName="accentRepeatNode" presStyleLbl="solidFgAcc1" presStyleIdx="1" presStyleCnt="4"/>
      <dgm:spPr/>
    </dgm:pt>
    <dgm:pt modelId="{CBCB83F5-157A-4FBE-87AD-6F60D5C46F48}" type="pres">
      <dgm:prSet presAssocID="{E0F979B3-D480-4F93-B92A-6829D9BD05DA}" presName="text_3" presStyleLbl="node1" presStyleIdx="2" presStyleCnt="4">
        <dgm:presLayoutVars>
          <dgm:bulletEnabled val="1"/>
        </dgm:presLayoutVars>
      </dgm:prSet>
      <dgm:spPr/>
    </dgm:pt>
    <dgm:pt modelId="{E2403B1F-D3D2-43B5-B076-00CA415F6849}" type="pres">
      <dgm:prSet presAssocID="{E0F979B3-D480-4F93-B92A-6829D9BD05DA}" presName="accent_3" presStyleCnt="0"/>
      <dgm:spPr/>
    </dgm:pt>
    <dgm:pt modelId="{5ED0A073-A21E-4720-9664-7E2673D81A45}" type="pres">
      <dgm:prSet presAssocID="{E0F979B3-D480-4F93-B92A-6829D9BD05DA}" presName="accentRepeatNode" presStyleLbl="solidFgAcc1" presStyleIdx="2" presStyleCnt="4"/>
      <dgm:spPr/>
    </dgm:pt>
    <dgm:pt modelId="{CEB64422-75CA-4F67-BCA5-053493F39B59}" type="pres">
      <dgm:prSet presAssocID="{1921CE61-D93C-4925-84EF-E4DEE6A3F3A7}" presName="text_4" presStyleLbl="node1" presStyleIdx="3" presStyleCnt="4">
        <dgm:presLayoutVars>
          <dgm:bulletEnabled val="1"/>
        </dgm:presLayoutVars>
      </dgm:prSet>
      <dgm:spPr/>
    </dgm:pt>
    <dgm:pt modelId="{2BF99FC8-3CD2-40A6-8FEF-035E165B7194}" type="pres">
      <dgm:prSet presAssocID="{1921CE61-D93C-4925-84EF-E4DEE6A3F3A7}" presName="accent_4" presStyleCnt="0"/>
      <dgm:spPr/>
    </dgm:pt>
    <dgm:pt modelId="{722FFD8C-1480-4ED0-8E7F-D64C638914F1}" type="pres">
      <dgm:prSet presAssocID="{1921CE61-D93C-4925-84EF-E4DEE6A3F3A7}" presName="accentRepeatNode" presStyleLbl="solidFgAcc1" presStyleIdx="3" presStyleCnt="4"/>
      <dgm:spPr/>
    </dgm:pt>
  </dgm:ptLst>
  <dgm:cxnLst>
    <dgm:cxn modelId="{38741907-36EE-45D0-9534-611DC5ADEF87}" type="presOf" srcId="{E0F979B3-D480-4F93-B92A-6829D9BD05DA}" destId="{CBCB83F5-157A-4FBE-87AD-6F60D5C46F48}" srcOrd="0" destOrd="0" presId="urn:microsoft.com/office/officeart/2008/layout/VerticalCurvedList"/>
    <dgm:cxn modelId="{BDB89B18-9408-4677-8C8D-B7442E30D978}" srcId="{45A13831-EA5B-49E6-A06F-0E116854CC41}" destId="{085E28DE-66CF-4416-AFCE-18CC8B0618FC}" srcOrd="0" destOrd="0" parTransId="{A6B4955E-77AF-4794-82EC-50158AAABC0B}" sibTransId="{C67B032F-2E91-4C8A-AD59-48B6CC7D715B}"/>
    <dgm:cxn modelId="{4793F51B-91DC-47E6-98ED-EE3558DD60DA}" type="presOf" srcId="{931DE8E5-8DB2-4084-BF37-D50556D67149}" destId="{6B99969F-DFF6-45B0-87F2-798479A2EE46}" srcOrd="0" destOrd="0" presId="urn:microsoft.com/office/officeart/2008/layout/VerticalCurvedList"/>
    <dgm:cxn modelId="{1FE70D5C-ECC2-401D-B32C-A95C8FF24F12}" type="presOf" srcId="{1921CE61-D93C-4925-84EF-E4DEE6A3F3A7}" destId="{CEB64422-75CA-4F67-BCA5-053493F39B59}" srcOrd="0" destOrd="0" presId="urn:microsoft.com/office/officeart/2008/layout/VerticalCurvedList"/>
    <dgm:cxn modelId="{6A23B56E-AF4F-4492-B797-0E5B8DF50F4D}" srcId="{45A13831-EA5B-49E6-A06F-0E116854CC41}" destId="{1921CE61-D93C-4925-84EF-E4DEE6A3F3A7}" srcOrd="3" destOrd="0" parTransId="{E8C0A3BE-F374-4E80-8D24-D2047C1ED328}" sibTransId="{2A1B9D3A-4464-45E5-80CE-D5BC38C89AA8}"/>
    <dgm:cxn modelId="{C4B8A394-9B30-415C-ADA7-D495F23F897F}" type="presOf" srcId="{085E28DE-66CF-4416-AFCE-18CC8B0618FC}" destId="{28746363-7389-4C91-A0DF-4D256634C5CC}" srcOrd="0" destOrd="0" presId="urn:microsoft.com/office/officeart/2008/layout/VerticalCurvedList"/>
    <dgm:cxn modelId="{A3AE9AA5-8A62-47EB-93EF-0DFB3911F7FC}" srcId="{45A13831-EA5B-49E6-A06F-0E116854CC41}" destId="{E0F979B3-D480-4F93-B92A-6829D9BD05DA}" srcOrd="2" destOrd="0" parTransId="{B07BA669-B4ED-4D44-AABB-9C3B269D7395}" sibTransId="{1FABFF36-FD7B-4382-9F7E-D8DC291CEF90}"/>
    <dgm:cxn modelId="{78381CC5-2FE7-41E3-9B26-D7D67B7DB8D6}" type="presOf" srcId="{C67B032F-2E91-4C8A-AD59-48B6CC7D715B}" destId="{6AC0674D-0EC7-45AF-8F30-84295EA8059C}" srcOrd="0" destOrd="0" presId="urn:microsoft.com/office/officeart/2008/layout/VerticalCurvedList"/>
    <dgm:cxn modelId="{A41B24DB-9268-4760-A2CD-DAB5678208D8}" srcId="{45A13831-EA5B-49E6-A06F-0E116854CC41}" destId="{931DE8E5-8DB2-4084-BF37-D50556D67149}" srcOrd="1" destOrd="0" parTransId="{BD5C4585-1B60-467B-8FA0-C0AB3F2CE288}" sibTransId="{96050A62-80F5-473B-BA63-0F1E38D89C2B}"/>
    <dgm:cxn modelId="{E706CAEA-A6F8-4EC8-B25B-54D68F820D04}" type="presOf" srcId="{45A13831-EA5B-49E6-A06F-0E116854CC41}" destId="{48B98D18-8114-4D53-98F9-92BB3207DEFC}" srcOrd="0" destOrd="0" presId="urn:microsoft.com/office/officeart/2008/layout/VerticalCurvedList"/>
    <dgm:cxn modelId="{67DF1495-65CD-415D-9D89-B13E11BE7F7F}" type="presParOf" srcId="{48B98D18-8114-4D53-98F9-92BB3207DEFC}" destId="{3C137014-543E-46BE-8BC1-6156BF5FB3FF}" srcOrd="0" destOrd="0" presId="urn:microsoft.com/office/officeart/2008/layout/VerticalCurvedList"/>
    <dgm:cxn modelId="{435815A6-47F4-4FFB-890D-90BFDF004704}" type="presParOf" srcId="{3C137014-543E-46BE-8BC1-6156BF5FB3FF}" destId="{94311F9D-03D8-4C60-B8F6-D79B07DCC2CE}" srcOrd="0" destOrd="0" presId="urn:microsoft.com/office/officeart/2008/layout/VerticalCurvedList"/>
    <dgm:cxn modelId="{4797B34E-6138-4223-A34A-849A1A4DB70E}" type="presParOf" srcId="{94311F9D-03D8-4C60-B8F6-D79B07DCC2CE}" destId="{290F539D-547B-4562-A881-19752DCD85D2}" srcOrd="0" destOrd="0" presId="urn:microsoft.com/office/officeart/2008/layout/VerticalCurvedList"/>
    <dgm:cxn modelId="{B0193A6E-EDC7-4EAF-846F-F97A734D5630}" type="presParOf" srcId="{94311F9D-03D8-4C60-B8F6-D79B07DCC2CE}" destId="{6AC0674D-0EC7-45AF-8F30-84295EA8059C}" srcOrd="1" destOrd="0" presId="urn:microsoft.com/office/officeart/2008/layout/VerticalCurvedList"/>
    <dgm:cxn modelId="{4D902024-98E1-45D6-8DF9-190792AF0701}" type="presParOf" srcId="{94311F9D-03D8-4C60-B8F6-D79B07DCC2CE}" destId="{A87D20FE-DDE2-4D19-A14A-B7C9795D67F2}" srcOrd="2" destOrd="0" presId="urn:microsoft.com/office/officeart/2008/layout/VerticalCurvedList"/>
    <dgm:cxn modelId="{BF6040A0-225B-4781-8EE9-36E76B0DFDE8}" type="presParOf" srcId="{94311F9D-03D8-4C60-B8F6-D79B07DCC2CE}" destId="{CF7198D6-F1DA-4B52-9BEA-04C000AFBCEA}" srcOrd="3" destOrd="0" presId="urn:microsoft.com/office/officeart/2008/layout/VerticalCurvedList"/>
    <dgm:cxn modelId="{3D43F240-EEBD-433C-B531-D56518E300F6}" type="presParOf" srcId="{3C137014-543E-46BE-8BC1-6156BF5FB3FF}" destId="{28746363-7389-4C91-A0DF-4D256634C5CC}" srcOrd="1" destOrd="0" presId="urn:microsoft.com/office/officeart/2008/layout/VerticalCurvedList"/>
    <dgm:cxn modelId="{197A67E6-4408-4CB0-B077-136FA7A6714F}" type="presParOf" srcId="{3C137014-543E-46BE-8BC1-6156BF5FB3FF}" destId="{D768D446-70DE-464C-AA99-689E4999239C}" srcOrd="2" destOrd="0" presId="urn:microsoft.com/office/officeart/2008/layout/VerticalCurvedList"/>
    <dgm:cxn modelId="{51154502-B8A3-46FF-A459-EA862E3A1EF4}" type="presParOf" srcId="{D768D446-70DE-464C-AA99-689E4999239C}" destId="{120F2771-3BF4-479F-B14D-9B957E3F0441}" srcOrd="0" destOrd="0" presId="urn:microsoft.com/office/officeart/2008/layout/VerticalCurvedList"/>
    <dgm:cxn modelId="{B7D689AA-1140-4C4D-92CB-21E84C947027}" type="presParOf" srcId="{3C137014-543E-46BE-8BC1-6156BF5FB3FF}" destId="{6B99969F-DFF6-45B0-87F2-798479A2EE46}" srcOrd="3" destOrd="0" presId="urn:microsoft.com/office/officeart/2008/layout/VerticalCurvedList"/>
    <dgm:cxn modelId="{7104F0D8-5618-4B6E-B4DF-1E2D40BBAB01}" type="presParOf" srcId="{3C137014-543E-46BE-8BC1-6156BF5FB3FF}" destId="{0B4E3209-F1F9-4A19-90EC-AEF5BE13DB7A}" srcOrd="4" destOrd="0" presId="urn:microsoft.com/office/officeart/2008/layout/VerticalCurvedList"/>
    <dgm:cxn modelId="{9E8C0A90-D781-4E67-AB84-B364968CB339}" type="presParOf" srcId="{0B4E3209-F1F9-4A19-90EC-AEF5BE13DB7A}" destId="{67D0A712-467D-45F8-97B0-77E069FFE3BC}" srcOrd="0" destOrd="0" presId="urn:microsoft.com/office/officeart/2008/layout/VerticalCurvedList"/>
    <dgm:cxn modelId="{2AC9637D-EE02-4719-B83E-062E57AC2C5B}" type="presParOf" srcId="{3C137014-543E-46BE-8BC1-6156BF5FB3FF}" destId="{CBCB83F5-157A-4FBE-87AD-6F60D5C46F48}" srcOrd="5" destOrd="0" presId="urn:microsoft.com/office/officeart/2008/layout/VerticalCurvedList"/>
    <dgm:cxn modelId="{A9971304-A95F-4656-9973-2F438BDADB9E}" type="presParOf" srcId="{3C137014-543E-46BE-8BC1-6156BF5FB3FF}" destId="{E2403B1F-D3D2-43B5-B076-00CA415F6849}" srcOrd="6" destOrd="0" presId="urn:microsoft.com/office/officeart/2008/layout/VerticalCurvedList"/>
    <dgm:cxn modelId="{016BDFDA-963A-43EC-BB1A-205202F29063}" type="presParOf" srcId="{E2403B1F-D3D2-43B5-B076-00CA415F6849}" destId="{5ED0A073-A21E-4720-9664-7E2673D81A45}" srcOrd="0" destOrd="0" presId="urn:microsoft.com/office/officeart/2008/layout/VerticalCurvedList"/>
    <dgm:cxn modelId="{A9667A0D-97EC-4935-9270-71754D9B49C0}" type="presParOf" srcId="{3C137014-543E-46BE-8BC1-6156BF5FB3FF}" destId="{CEB64422-75CA-4F67-BCA5-053493F39B59}" srcOrd="7" destOrd="0" presId="urn:microsoft.com/office/officeart/2008/layout/VerticalCurvedList"/>
    <dgm:cxn modelId="{E17C6419-D3A0-4464-B764-0BAAC2D9870A}" type="presParOf" srcId="{3C137014-543E-46BE-8BC1-6156BF5FB3FF}" destId="{2BF99FC8-3CD2-40A6-8FEF-035E165B7194}" srcOrd="8" destOrd="0" presId="urn:microsoft.com/office/officeart/2008/layout/VerticalCurvedList"/>
    <dgm:cxn modelId="{61AB55AD-D234-4788-A935-094DEC05B818}" type="presParOf" srcId="{2BF99FC8-3CD2-40A6-8FEF-035E165B7194}" destId="{722FFD8C-1480-4ED0-8E7F-D64C638914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13831-EA5B-49E6-A06F-0E116854CC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85E28DE-66CF-4416-AFCE-18CC8B0618FC}">
      <dgm:prSet phldrT="[Text]"/>
      <dgm:spPr/>
      <dgm:t>
        <a:bodyPr/>
        <a:lstStyle/>
        <a:p>
          <a:r>
            <a:rPr lang="en-US" dirty="0"/>
            <a:t>1. Training L-SBMP</a:t>
          </a:r>
        </a:p>
      </dgm:t>
    </dgm:pt>
    <dgm:pt modelId="{C67B032F-2E91-4C8A-AD59-48B6CC7D715B}" type="sibTrans" cxnId="{BDB89B18-9408-4677-8C8D-B7442E30D978}">
      <dgm:prSet/>
      <dgm:spPr/>
      <dgm:t>
        <a:bodyPr/>
        <a:lstStyle/>
        <a:p>
          <a:endParaRPr lang="en-US"/>
        </a:p>
      </dgm:t>
    </dgm:pt>
    <dgm:pt modelId="{A6B4955E-77AF-4794-82EC-50158AAABC0B}" type="parTrans" cxnId="{BDB89B18-9408-4677-8C8D-B7442E30D978}">
      <dgm:prSet/>
      <dgm:spPr/>
      <dgm:t>
        <a:bodyPr/>
        <a:lstStyle/>
        <a:p>
          <a:endParaRPr lang="en-US"/>
        </a:p>
      </dgm:t>
    </dgm:pt>
    <dgm:pt modelId="{2A5EA28B-23E0-4ADA-A689-426E56138FDF}">
      <dgm:prSet phldrT="[Text]"/>
      <dgm:spPr/>
      <dgm:t>
        <a:bodyPr/>
        <a:lstStyle/>
        <a:p>
          <a:pPr>
            <a:buNone/>
          </a:pPr>
          <a:r>
            <a:rPr lang="en-US" dirty="0"/>
            <a:t>2. L2RRT*</a:t>
          </a:r>
        </a:p>
      </dgm:t>
    </dgm:pt>
    <dgm:pt modelId="{AFB764B7-D7F0-4455-88C3-35B3EBF2400C}" type="parTrans" cxnId="{50174F9A-7223-4943-A94F-218259475C72}">
      <dgm:prSet/>
      <dgm:spPr/>
      <dgm:t>
        <a:bodyPr/>
        <a:lstStyle/>
        <a:p>
          <a:endParaRPr lang="en-US"/>
        </a:p>
      </dgm:t>
    </dgm:pt>
    <dgm:pt modelId="{4AEA4494-1DA4-4246-84EF-65B9C1DC2ED6}" type="sibTrans" cxnId="{50174F9A-7223-4943-A94F-218259475C72}">
      <dgm:prSet/>
      <dgm:spPr/>
      <dgm:t>
        <a:bodyPr/>
        <a:lstStyle/>
        <a:p>
          <a:endParaRPr lang="en-US"/>
        </a:p>
      </dgm:t>
    </dgm:pt>
    <dgm:pt modelId="{D9D1CB5E-F61F-4C7B-846C-79961DC86F38}">
      <dgm:prSet phldrT="[Text]"/>
      <dgm:spPr/>
      <dgm:t>
        <a:bodyPr/>
        <a:lstStyle/>
        <a:p>
          <a:pPr>
            <a:buNone/>
          </a:pPr>
          <a:r>
            <a:rPr lang="en-US" dirty="0"/>
            <a:t>3. Training </a:t>
          </a:r>
          <a:r>
            <a:rPr lang="en-US" dirty="0" err="1"/>
            <a:t>DeepControlSampler</a:t>
          </a:r>
          <a:endParaRPr lang="en-US" dirty="0"/>
        </a:p>
      </dgm:t>
    </dgm:pt>
    <dgm:pt modelId="{228DEA0B-F94D-4E73-B512-BD65C45D2605}" type="parTrans" cxnId="{5D946493-122A-4454-A433-1038B9059B64}">
      <dgm:prSet/>
      <dgm:spPr/>
    </dgm:pt>
    <dgm:pt modelId="{C842A669-7D3F-48ED-9A30-625DB6A05066}" type="sibTrans" cxnId="{5D946493-122A-4454-A433-1038B9059B64}">
      <dgm:prSet/>
      <dgm:spPr/>
    </dgm:pt>
    <dgm:pt modelId="{C34E54A7-A1E1-468D-AD64-3B7282D1D111}">
      <dgm:prSet phldrT="[Text]"/>
      <dgm:spPr/>
      <dgm:t>
        <a:bodyPr/>
        <a:lstStyle/>
        <a:p>
          <a:r>
            <a:rPr lang="en-US" dirty="0"/>
            <a:t>4. Predict Phase</a:t>
          </a:r>
        </a:p>
      </dgm:t>
    </dgm:pt>
    <dgm:pt modelId="{2A8FB19E-5D3D-4B7E-A033-19DC87759FED}" type="parTrans" cxnId="{33D4E1D3-4680-4D9F-B39C-901A2EAA9DE9}">
      <dgm:prSet/>
      <dgm:spPr/>
    </dgm:pt>
    <dgm:pt modelId="{984CFA1C-E8B9-435F-B795-7276D2EF6532}" type="sibTrans" cxnId="{33D4E1D3-4680-4D9F-B39C-901A2EAA9DE9}">
      <dgm:prSet/>
      <dgm:spPr/>
    </dgm:pt>
    <dgm:pt modelId="{48B98D18-8114-4D53-98F9-92BB3207DEFC}" type="pres">
      <dgm:prSet presAssocID="{45A13831-EA5B-49E6-A06F-0E116854CC41}" presName="Name0" presStyleCnt="0">
        <dgm:presLayoutVars>
          <dgm:chMax val="7"/>
          <dgm:chPref val="7"/>
          <dgm:dir/>
        </dgm:presLayoutVars>
      </dgm:prSet>
      <dgm:spPr/>
    </dgm:pt>
    <dgm:pt modelId="{3C137014-543E-46BE-8BC1-6156BF5FB3FF}" type="pres">
      <dgm:prSet presAssocID="{45A13831-EA5B-49E6-A06F-0E116854CC41}" presName="Name1" presStyleCnt="0"/>
      <dgm:spPr/>
    </dgm:pt>
    <dgm:pt modelId="{94311F9D-03D8-4C60-B8F6-D79B07DCC2CE}" type="pres">
      <dgm:prSet presAssocID="{45A13831-EA5B-49E6-A06F-0E116854CC41}" presName="cycle" presStyleCnt="0"/>
      <dgm:spPr/>
    </dgm:pt>
    <dgm:pt modelId="{290F539D-547B-4562-A881-19752DCD85D2}" type="pres">
      <dgm:prSet presAssocID="{45A13831-EA5B-49E6-A06F-0E116854CC41}" presName="srcNode" presStyleLbl="node1" presStyleIdx="0" presStyleCnt="4"/>
      <dgm:spPr/>
    </dgm:pt>
    <dgm:pt modelId="{6AC0674D-0EC7-45AF-8F30-84295EA8059C}" type="pres">
      <dgm:prSet presAssocID="{45A13831-EA5B-49E6-A06F-0E116854CC41}" presName="conn" presStyleLbl="parChTrans1D2" presStyleIdx="0" presStyleCnt="1"/>
      <dgm:spPr/>
    </dgm:pt>
    <dgm:pt modelId="{A87D20FE-DDE2-4D19-A14A-B7C9795D67F2}" type="pres">
      <dgm:prSet presAssocID="{45A13831-EA5B-49E6-A06F-0E116854CC41}" presName="extraNode" presStyleLbl="node1" presStyleIdx="0" presStyleCnt="4"/>
      <dgm:spPr/>
    </dgm:pt>
    <dgm:pt modelId="{CF7198D6-F1DA-4B52-9BEA-04C000AFBCEA}" type="pres">
      <dgm:prSet presAssocID="{45A13831-EA5B-49E6-A06F-0E116854CC41}" presName="dstNode" presStyleLbl="node1" presStyleIdx="0" presStyleCnt="4"/>
      <dgm:spPr/>
    </dgm:pt>
    <dgm:pt modelId="{28746363-7389-4C91-A0DF-4D256634C5CC}" type="pres">
      <dgm:prSet presAssocID="{085E28DE-66CF-4416-AFCE-18CC8B0618FC}" presName="text_1" presStyleLbl="node1" presStyleIdx="0" presStyleCnt="4">
        <dgm:presLayoutVars>
          <dgm:bulletEnabled val="1"/>
        </dgm:presLayoutVars>
      </dgm:prSet>
      <dgm:spPr/>
    </dgm:pt>
    <dgm:pt modelId="{D768D446-70DE-464C-AA99-689E4999239C}" type="pres">
      <dgm:prSet presAssocID="{085E28DE-66CF-4416-AFCE-18CC8B0618FC}" presName="accent_1" presStyleCnt="0"/>
      <dgm:spPr/>
    </dgm:pt>
    <dgm:pt modelId="{120F2771-3BF4-479F-B14D-9B957E3F0441}" type="pres">
      <dgm:prSet presAssocID="{085E28DE-66CF-4416-AFCE-18CC8B0618FC}" presName="accentRepeatNode" presStyleLbl="solidFgAcc1" presStyleIdx="0" presStyleCnt="4"/>
      <dgm:spPr/>
    </dgm:pt>
    <dgm:pt modelId="{E4202D73-C317-4C84-95C4-ABCB5BD28122}" type="pres">
      <dgm:prSet presAssocID="{2A5EA28B-23E0-4ADA-A689-426E56138FDF}" presName="text_2" presStyleLbl="node1" presStyleIdx="1" presStyleCnt="4">
        <dgm:presLayoutVars>
          <dgm:bulletEnabled val="1"/>
        </dgm:presLayoutVars>
      </dgm:prSet>
      <dgm:spPr/>
    </dgm:pt>
    <dgm:pt modelId="{3133D3C9-4DC2-4052-B9BF-B2C17171F0F3}" type="pres">
      <dgm:prSet presAssocID="{2A5EA28B-23E0-4ADA-A689-426E56138FDF}" presName="accent_2" presStyleCnt="0"/>
      <dgm:spPr/>
    </dgm:pt>
    <dgm:pt modelId="{CA4AF16F-E6D1-4A7E-AADC-B59EEB8A1A34}" type="pres">
      <dgm:prSet presAssocID="{2A5EA28B-23E0-4ADA-A689-426E56138FDF}" presName="accentRepeatNode" presStyleLbl="solidFgAcc1" presStyleIdx="1" presStyleCnt="4"/>
      <dgm:spPr/>
    </dgm:pt>
    <dgm:pt modelId="{1AF73AD9-261A-4733-8D2C-F56941D21D5B}" type="pres">
      <dgm:prSet presAssocID="{D9D1CB5E-F61F-4C7B-846C-79961DC86F38}" presName="text_3" presStyleLbl="node1" presStyleIdx="2" presStyleCnt="4">
        <dgm:presLayoutVars>
          <dgm:bulletEnabled val="1"/>
        </dgm:presLayoutVars>
      </dgm:prSet>
      <dgm:spPr/>
    </dgm:pt>
    <dgm:pt modelId="{619A9CE9-6E67-4455-A8C8-A807A89B040A}" type="pres">
      <dgm:prSet presAssocID="{D9D1CB5E-F61F-4C7B-846C-79961DC86F38}" presName="accent_3" presStyleCnt="0"/>
      <dgm:spPr/>
    </dgm:pt>
    <dgm:pt modelId="{AE69BA01-92E2-4444-B880-DC8EF2DEB5F9}" type="pres">
      <dgm:prSet presAssocID="{D9D1CB5E-F61F-4C7B-846C-79961DC86F38}" presName="accentRepeatNode" presStyleLbl="solidFgAcc1" presStyleIdx="2" presStyleCnt="4"/>
      <dgm:spPr/>
    </dgm:pt>
    <dgm:pt modelId="{C867A9BA-E43E-4533-A0C3-1100BBE0014D}" type="pres">
      <dgm:prSet presAssocID="{C34E54A7-A1E1-468D-AD64-3B7282D1D111}" presName="text_4" presStyleLbl="node1" presStyleIdx="3" presStyleCnt="4">
        <dgm:presLayoutVars>
          <dgm:bulletEnabled val="1"/>
        </dgm:presLayoutVars>
      </dgm:prSet>
      <dgm:spPr/>
    </dgm:pt>
    <dgm:pt modelId="{06B7E119-2F87-42D5-BD0C-E92FF3E348A3}" type="pres">
      <dgm:prSet presAssocID="{C34E54A7-A1E1-468D-AD64-3B7282D1D111}" presName="accent_4" presStyleCnt="0"/>
      <dgm:spPr/>
    </dgm:pt>
    <dgm:pt modelId="{D2910BC9-9593-427A-9BE4-D7D5F6D5C193}" type="pres">
      <dgm:prSet presAssocID="{C34E54A7-A1E1-468D-AD64-3B7282D1D111}" presName="accentRepeatNode" presStyleLbl="solidFgAcc1" presStyleIdx="3" presStyleCnt="4"/>
      <dgm:spPr/>
    </dgm:pt>
  </dgm:ptLst>
  <dgm:cxnLst>
    <dgm:cxn modelId="{BDB89B18-9408-4677-8C8D-B7442E30D978}" srcId="{45A13831-EA5B-49E6-A06F-0E116854CC41}" destId="{085E28DE-66CF-4416-AFCE-18CC8B0618FC}" srcOrd="0" destOrd="0" parTransId="{A6B4955E-77AF-4794-82EC-50158AAABC0B}" sibTransId="{C67B032F-2E91-4C8A-AD59-48B6CC7D715B}"/>
    <dgm:cxn modelId="{47D4D734-C67A-48C3-9D53-09442183CD34}" type="presOf" srcId="{D9D1CB5E-F61F-4C7B-846C-79961DC86F38}" destId="{1AF73AD9-261A-4733-8D2C-F56941D21D5B}" srcOrd="0" destOrd="0" presId="urn:microsoft.com/office/officeart/2008/layout/VerticalCurvedList"/>
    <dgm:cxn modelId="{87014C57-0D7F-4087-9E11-8883DD821D45}" type="presOf" srcId="{C34E54A7-A1E1-468D-AD64-3B7282D1D111}" destId="{C867A9BA-E43E-4533-A0C3-1100BBE0014D}" srcOrd="0" destOrd="0" presId="urn:microsoft.com/office/officeart/2008/layout/VerticalCurvedList"/>
    <dgm:cxn modelId="{6352E692-615D-4C6A-A1F4-05693D592174}" type="presOf" srcId="{2A5EA28B-23E0-4ADA-A689-426E56138FDF}" destId="{E4202D73-C317-4C84-95C4-ABCB5BD28122}" srcOrd="0" destOrd="0" presId="urn:microsoft.com/office/officeart/2008/layout/VerticalCurvedList"/>
    <dgm:cxn modelId="{5D946493-122A-4454-A433-1038B9059B64}" srcId="{45A13831-EA5B-49E6-A06F-0E116854CC41}" destId="{D9D1CB5E-F61F-4C7B-846C-79961DC86F38}" srcOrd="2" destOrd="0" parTransId="{228DEA0B-F94D-4E73-B512-BD65C45D2605}" sibTransId="{C842A669-7D3F-48ED-9A30-625DB6A05066}"/>
    <dgm:cxn modelId="{C4B8A394-9B30-415C-ADA7-D495F23F897F}" type="presOf" srcId="{085E28DE-66CF-4416-AFCE-18CC8B0618FC}" destId="{28746363-7389-4C91-A0DF-4D256634C5CC}" srcOrd="0" destOrd="0" presId="urn:microsoft.com/office/officeart/2008/layout/VerticalCurvedList"/>
    <dgm:cxn modelId="{50174F9A-7223-4943-A94F-218259475C72}" srcId="{45A13831-EA5B-49E6-A06F-0E116854CC41}" destId="{2A5EA28B-23E0-4ADA-A689-426E56138FDF}" srcOrd="1" destOrd="0" parTransId="{AFB764B7-D7F0-4455-88C3-35B3EBF2400C}" sibTransId="{4AEA4494-1DA4-4246-84EF-65B9C1DC2ED6}"/>
    <dgm:cxn modelId="{78381CC5-2FE7-41E3-9B26-D7D67B7DB8D6}" type="presOf" srcId="{C67B032F-2E91-4C8A-AD59-48B6CC7D715B}" destId="{6AC0674D-0EC7-45AF-8F30-84295EA8059C}" srcOrd="0" destOrd="0" presId="urn:microsoft.com/office/officeart/2008/layout/VerticalCurvedList"/>
    <dgm:cxn modelId="{33D4E1D3-4680-4D9F-B39C-901A2EAA9DE9}" srcId="{45A13831-EA5B-49E6-A06F-0E116854CC41}" destId="{C34E54A7-A1E1-468D-AD64-3B7282D1D111}" srcOrd="3" destOrd="0" parTransId="{2A8FB19E-5D3D-4B7E-A033-19DC87759FED}" sibTransId="{984CFA1C-E8B9-435F-B795-7276D2EF6532}"/>
    <dgm:cxn modelId="{E706CAEA-A6F8-4EC8-B25B-54D68F820D04}" type="presOf" srcId="{45A13831-EA5B-49E6-A06F-0E116854CC41}" destId="{48B98D18-8114-4D53-98F9-92BB3207DEFC}" srcOrd="0" destOrd="0" presId="urn:microsoft.com/office/officeart/2008/layout/VerticalCurvedList"/>
    <dgm:cxn modelId="{67DF1495-65CD-415D-9D89-B13E11BE7F7F}" type="presParOf" srcId="{48B98D18-8114-4D53-98F9-92BB3207DEFC}" destId="{3C137014-543E-46BE-8BC1-6156BF5FB3FF}" srcOrd="0" destOrd="0" presId="urn:microsoft.com/office/officeart/2008/layout/VerticalCurvedList"/>
    <dgm:cxn modelId="{435815A6-47F4-4FFB-890D-90BFDF004704}" type="presParOf" srcId="{3C137014-543E-46BE-8BC1-6156BF5FB3FF}" destId="{94311F9D-03D8-4C60-B8F6-D79B07DCC2CE}" srcOrd="0" destOrd="0" presId="urn:microsoft.com/office/officeart/2008/layout/VerticalCurvedList"/>
    <dgm:cxn modelId="{4797B34E-6138-4223-A34A-849A1A4DB70E}" type="presParOf" srcId="{94311F9D-03D8-4C60-B8F6-D79B07DCC2CE}" destId="{290F539D-547B-4562-A881-19752DCD85D2}" srcOrd="0" destOrd="0" presId="urn:microsoft.com/office/officeart/2008/layout/VerticalCurvedList"/>
    <dgm:cxn modelId="{B0193A6E-EDC7-4EAF-846F-F97A734D5630}" type="presParOf" srcId="{94311F9D-03D8-4C60-B8F6-D79B07DCC2CE}" destId="{6AC0674D-0EC7-45AF-8F30-84295EA8059C}" srcOrd="1" destOrd="0" presId="urn:microsoft.com/office/officeart/2008/layout/VerticalCurvedList"/>
    <dgm:cxn modelId="{4D902024-98E1-45D6-8DF9-190792AF0701}" type="presParOf" srcId="{94311F9D-03D8-4C60-B8F6-D79B07DCC2CE}" destId="{A87D20FE-DDE2-4D19-A14A-B7C9795D67F2}" srcOrd="2" destOrd="0" presId="urn:microsoft.com/office/officeart/2008/layout/VerticalCurvedList"/>
    <dgm:cxn modelId="{BF6040A0-225B-4781-8EE9-36E76B0DFDE8}" type="presParOf" srcId="{94311F9D-03D8-4C60-B8F6-D79B07DCC2CE}" destId="{CF7198D6-F1DA-4B52-9BEA-04C000AFBCEA}" srcOrd="3" destOrd="0" presId="urn:microsoft.com/office/officeart/2008/layout/VerticalCurvedList"/>
    <dgm:cxn modelId="{3D43F240-EEBD-433C-B531-D56518E300F6}" type="presParOf" srcId="{3C137014-543E-46BE-8BC1-6156BF5FB3FF}" destId="{28746363-7389-4C91-A0DF-4D256634C5CC}" srcOrd="1" destOrd="0" presId="urn:microsoft.com/office/officeart/2008/layout/VerticalCurvedList"/>
    <dgm:cxn modelId="{197A67E6-4408-4CB0-B077-136FA7A6714F}" type="presParOf" srcId="{3C137014-543E-46BE-8BC1-6156BF5FB3FF}" destId="{D768D446-70DE-464C-AA99-689E4999239C}" srcOrd="2" destOrd="0" presId="urn:microsoft.com/office/officeart/2008/layout/VerticalCurvedList"/>
    <dgm:cxn modelId="{51154502-B8A3-46FF-A459-EA862E3A1EF4}" type="presParOf" srcId="{D768D446-70DE-464C-AA99-689E4999239C}" destId="{120F2771-3BF4-479F-B14D-9B957E3F0441}" srcOrd="0" destOrd="0" presId="urn:microsoft.com/office/officeart/2008/layout/VerticalCurvedList"/>
    <dgm:cxn modelId="{DB1FE81E-7E3A-4545-9453-5967EF7B602A}" type="presParOf" srcId="{3C137014-543E-46BE-8BC1-6156BF5FB3FF}" destId="{E4202D73-C317-4C84-95C4-ABCB5BD28122}" srcOrd="3" destOrd="0" presId="urn:microsoft.com/office/officeart/2008/layout/VerticalCurvedList"/>
    <dgm:cxn modelId="{3CB62608-4E56-439D-A47B-2518FC80D25F}" type="presParOf" srcId="{3C137014-543E-46BE-8BC1-6156BF5FB3FF}" destId="{3133D3C9-4DC2-4052-B9BF-B2C17171F0F3}" srcOrd="4" destOrd="0" presId="urn:microsoft.com/office/officeart/2008/layout/VerticalCurvedList"/>
    <dgm:cxn modelId="{96C10FB4-A131-4FE9-AE73-3EE382AC9AB2}" type="presParOf" srcId="{3133D3C9-4DC2-4052-B9BF-B2C17171F0F3}" destId="{CA4AF16F-E6D1-4A7E-AADC-B59EEB8A1A34}" srcOrd="0" destOrd="0" presId="urn:microsoft.com/office/officeart/2008/layout/VerticalCurvedList"/>
    <dgm:cxn modelId="{8846B182-DE66-4E62-A88A-7CF7027B99A8}" type="presParOf" srcId="{3C137014-543E-46BE-8BC1-6156BF5FB3FF}" destId="{1AF73AD9-261A-4733-8D2C-F56941D21D5B}" srcOrd="5" destOrd="0" presId="urn:microsoft.com/office/officeart/2008/layout/VerticalCurvedList"/>
    <dgm:cxn modelId="{F19C7FF4-DED5-412A-9B23-A396CC161B0D}" type="presParOf" srcId="{3C137014-543E-46BE-8BC1-6156BF5FB3FF}" destId="{619A9CE9-6E67-4455-A8C8-A807A89B040A}" srcOrd="6" destOrd="0" presId="urn:microsoft.com/office/officeart/2008/layout/VerticalCurvedList"/>
    <dgm:cxn modelId="{3CBA2372-BC31-4410-8E8A-08A9C997E227}" type="presParOf" srcId="{619A9CE9-6E67-4455-A8C8-A807A89B040A}" destId="{AE69BA01-92E2-4444-B880-DC8EF2DEB5F9}" srcOrd="0" destOrd="0" presId="urn:microsoft.com/office/officeart/2008/layout/VerticalCurvedList"/>
    <dgm:cxn modelId="{2F58D2C0-2688-4EBF-9BD0-9FD6D0B5C090}" type="presParOf" srcId="{3C137014-543E-46BE-8BC1-6156BF5FB3FF}" destId="{C867A9BA-E43E-4533-A0C3-1100BBE0014D}" srcOrd="7" destOrd="0" presId="urn:microsoft.com/office/officeart/2008/layout/VerticalCurvedList"/>
    <dgm:cxn modelId="{7F0B5C92-E01B-4A98-A496-5F654AB0C649}" type="presParOf" srcId="{3C137014-543E-46BE-8BC1-6156BF5FB3FF}" destId="{06B7E119-2F87-42D5-BD0C-E92FF3E348A3}" srcOrd="8" destOrd="0" presId="urn:microsoft.com/office/officeart/2008/layout/VerticalCurvedList"/>
    <dgm:cxn modelId="{A46CD2B2-C6B6-4545-B645-46AA5F4A4D12}" type="presParOf" srcId="{06B7E119-2F87-42D5-BD0C-E92FF3E348A3}" destId="{D2910BC9-9593-427A-9BE4-D7D5F6D5C1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A13831-EA5B-49E6-A06F-0E116854CC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31DE8E5-8DB2-4084-BF37-D50556D67149}">
      <dgm:prSet phldrT="[Text]"/>
      <dgm:spPr/>
      <dgm:t>
        <a:bodyPr/>
        <a:lstStyle/>
        <a:p>
          <a:pPr rtl="0"/>
          <a:r>
            <a:rPr lang="en-US" dirty="0"/>
            <a:t>2. </a:t>
          </a:r>
          <a:r>
            <a:rPr lang="en-US" dirty="0">
              <a:latin typeface="Arial"/>
            </a:rPr>
            <a:t>Training Process</a:t>
          </a:r>
          <a:endParaRPr lang="en-US" dirty="0"/>
        </a:p>
      </dgm:t>
    </dgm:pt>
    <dgm:pt modelId="{BD5C4585-1B60-467B-8FA0-C0AB3F2CE288}" type="parTrans" cxnId="{A41B24DB-9268-4760-A2CD-DAB5678208D8}">
      <dgm:prSet/>
      <dgm:spPr/>
      <dgm:t>
        <a:bodyPr/>
        <a:lstStyle/>
        <a:p>
          <a:endParaRPr lang="en-US"/>
        </a:p>
      </dgm:t>
    </dgm:pt>
    <dgm:pt modelId="{96050A62-80F5-473B-BA63-0F1E38D89C2B}" type="sibTrans" cxnId="{A41B24DB-9268-4760-A2CD-DAB5678208D8}">
      <dgm:prSet/>
      <dgm:spPr/>
      <dgm:t>
        <a:bodyPr/>
        <a:lstStyle/>
        <a:p>
          <a:endParaRPr lang="en-US"/>
        </a:p>
      </dgm:t>
    </dgm:pt>
    <dgm:pt modelId="{1921CE61-D93C-4925-84EF-E4DEE6A3F3A7}">
      <dgm:prSet phldrT="[Text]"/>
      <dgm:spPr/>
      <dgm:t>
        <a:bodyPr/>
        <a:lstStyle/>
        <a:p>
          <a:pPr rtl="0"/>
          <a:r>
            <a:rPr lang="en-US" dirty="0"/>
            <a:t>4. Conclusions</a:t>
          </a:r>
        </a:p>
      </dgm:t>
    </dgm:pt>
    <dgm:pt modelId="{E8C0A3BE-F374-4E80-8D24-D2047C1ED328}" type="parTrans" cxnId="{6A23B56E-AF4F-4492-B797-0E5B8DF50F4D}">
      <dgm:prSet/>
      <dgm:spPr/>
      <dgm:t>
        <a:bodyPr/>
        <a:lstStyle/>
        <a:p>
          <a:endParaRPr lang="en-US"/>
        </a:p>
      </dgm:t>
    </dgm:pt>
    <dgm:pt modelId="{2A1B9D3A-4464-45E5-80CE-D5BC38C89AA8}" type="sibTrans" cxnId="{6A23B56E-AF4F-4492-B797-0E5B8DF50F4D}">
      <dgm:prSet/>
      <dgm:spPr/>
      <dgm:t>
        <a:bodyPr/>
        <a:lstStyle/>
        <a:p>
          <a:endParaRPr lang="en-US"/>
        </a:p>
      </dgm:t>
    </dgm:pt>
    <dgm:pt modelId="{085E28DE-66CF-4416-AFCE-18CC8B0618FC}">
      <dgm:prSet phldrT="[Text]"/>
      <dgm:spPr/>
      <dgm:t>
        <a:bodyPr/>
        <a:lstStyle/>
        <a:p>
          <a:pPr rtl="0"/>
          <a:r>
            <a:rPr lang="en-US" dirty="0"/>
            <a:t>1. </a:t>
          </a:r>
          <a:r>
            <a:rPr lang="en-US" dirty="0">
              <a:latin typeface="Arial"/>
            </a:rPr>
            <a:t>Network Implementation</a:t>
          </a:r>
          <a:endParaRPr lang="en-US" dirty="0"/>
        </a:p>
      </dgm:t>
    </dgm:pt>
    <dgm:pt modelId="{C67B032F-2E91-4C8A-AD59-48B6CC7D715B}" type="sibTrans" cxnId="{BDB89B18-9408-4677-8C8D-B7442E30D978}">
      <dgm:prSet/>
      <dgm:spPr/>
      <dgm:t>
        <a:bodyPr/>
        <a:lstStyle/>
        <a:p>
          <a:endParaRPr lang="en-US"/>
        </a:p>
      </dgm:t>
    </dgm:pt>
    <dgm:pt modelId="{A6B4955E-77AF-4794-82EC-50158AAABC0B}" type="parTrans" cxnId="{BDB89B18-9408-4677-8C8D-B7442E30D978}">
      <dgm:prSet/>
      <dgm:spPr/>
      <dgm:t>
        <a:bodyPr/>
        <a:lstStyle/>
        <a:p>
          <a:endParaRPr lang="en-US"/>
        </a:p>
      </dgm:t>
    </dgm:pt>
    <dgm:pt modelId="{E0F979B3-D480-4F93-B92A-6829D9BD05DA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>
              <a:latin typeface="Arial"/>
            </a:rPr>
            <a:t>Evaluation</a:t>
          </a:r>
          <a:endParaRPr lang="en-US" dirty="0"/>
        </a:p>
      </dgm:t>
    </dgm:pt>
    <dgm:pt modelId="{B07BA669-B4ED-4D44-AABB-9C3B269D7395}" type="parTrans" cxnId="{A3AE9AA5-8A62-47EB-93EF-0DFB3911F7FC}">
      <dgm:prSet/>
      <dgm:spPr/>
    </dgm:pt>
    <dgm:pt modelId="{1FABFF36-FD7B-4382-9F7E-D8DC291CEF90}" type="sibTrans" cxnId="{A3AE9AA5-8A62-47EB-93EF-0DFB3911F7FC}">
      <dgm:prSet/>
      <dgm:spPr/>
    </dgm:pt>
    <dgm:pt modelId="{48B98D18-8114-4D53-98F9-92BB3207DEFC}" type="pres">
      <dgm:prSet presAssocID="{45A13831-EA5B-49E6-A06F-0E116854CC41}" presName="Name0" presStyleCnt="0">
        <dgm:presLayoutVars>
          <dgm:chMax val="7"/>
          <dgm:chPref val="7"/>
          <dgm:dir/>
        </dgm:presLayoutVars>
      </dgm:prSet>
      <dgm:spPr/>
    </dgm:pt>
    <dgm:pt modelId="{3C137014-543E-46BE-8BC1-6156BF5FB3FF}" type="pres">
      <dgm:prSet presAssocID="{45A13831-EA5B-49E6-A06F-0E116854CC41}" presName="Name1" presStyleCnt="0"/>
      <dgm:spPr/>
    </dgm:pt>
    <dgm:pt modelId="{94311F9D-03D8-4C60-B8F6-D79B07DCC2CE}" type="pres">
      <dgm:prSet presAssocID="{45A13831-EA5B-49E6-A06F-0E116854CC41}" presName="cycle" presStyleCnt="0"/>
      <dgm:spPr/>
    </dgm:pt>
    <dgm:pt modelId="{290F539D-547B-4562-A881-19752DCD85D2}" type="pres">
      <dgm:prSet presAssocID="{45A13831-EA5B-49E6-A06F-0E116854CC41}" presName="srcNode" presStyleLbl="node1" presStyleIdx="0" presStyleCnt="4"/>
      <dgm:spPr/>
    </dgm:pt>
    <dgm:pt modelId="{6AC0674D-0EC7-45AF-8F30-84295EA8059C}" type="pres">
      <dgm:prSet presAssocID="{45A13831-EA5B-49E6-A06F-0E116854CC41}" presName="conn" presStyleLbl="parChTrans1D2" presStyleIdx="0" presStyleCnt="1"/>
      <dgm:spPr/>
    </dgm:pt>
    <dgm:pt modelId="{A87D20FE-DDE2-4D19-A14A-B7C9795D67F2}" type="pres">
      <dgm:prSet presAssocID="{45A13831-EA5B-49E6-A06F-0E116854CC41}" presName="extraNode" presStyleLbl="node1" presStyleIdx="0" presStyleCnt="4"/>
      <dgm:spPr/>
    </dgm:pt>
    <dgm:pt modelId="{CF7198D6-F1DA-4B52-9BEA-04C000AFBCEA}" type="pres">
      <dgm:prSet presAssocID="{45A13831-EA5B-49E6-A06F-0E116854CC41}" presName="dstNode" presStyleLbl="node1" presStyleIdx="0" presStyleCnt="4"/>
      <dgm:spPr/>
    </dgm:pt>
    <dgm:pt modelId="{28746363-7389-4C91-A0DF-4D256634C5CC}" type="pres">
      <dgm:prSet presAssocID="{085E28DE-66CF-4416-AFCE-18CC8B0618FC}" presName="text_1" presStyleLbl="node1" presStyleIdx="0" presStyleCnt="4">
        <dgm:presLayoutVars>
          <dgm:bulletEnabled val="1"/>
        </dgm:presLayoutVars>
      </dgm:prSet>
      <dgm:spPr/>
    </dgm:pt>
    <dgm:pt modelId="{D768D446-70DE-464C-AA99-689E4999239C}" type="pres">
      <dgm:prSet presAssocID="{085E28DE-66CF-4416-AFCE-18CC8B0618FC}" presName="accent_1" presStyleCnt="0"/>
      <dgm:spPr/>
    </dgm:pt>
    <dgm:pt modelId="{120F2771-3BF4-479F-B14D-9B957E3F0441}" type="pres">
      <dgm:prSet presAssocID="{085E28DE-66CF-4416-AFCE-18CC8B0618FC}" presName="accentRepeatNode" presStyleLbl="solidFgAcc1" presStyleIdx="0" presStyleCnt="4"/>
      <dgm:spPr/>
    </dgm:pt>
    <dgm:pt modelId="{6B99969F-DFF6-45B0-87F2-798479A2EE46}" type="pres">
      <dgm:prSet presAssocID="{931DE8E5-8DB2-4084-BF37-D50556D67149}" presName="text_2" presStyleLbl="node1" presStyleIdx="1" presStyleCnt="4">
        <dgm:presLayoutVars>
          <dgm:bulletEnabled val="1"/>
        </dgm:presLayoutVars>
      </dgm:prSet>
      <dgm:spPr/>
    </dgm:pt>
    <dgm:pt modelId="{0B4E3209-F1F9-4A19-90EC-AEF5BE13DB7A}" type="pres">
      <dgm:prSet presAssocID="{931DE8E5-8DB2-4084-BF37-D50556D67149}" presName="accent_2" presStyleCnt="0"/>
      <dgm:spPr/>
    </dgm:pt>
    <dgm:pt modelId="{67D0A712-467D-45F8-97B0-77E069FFE3BC}" type="pres">
      <dgm:prSet presAssocID="{931DE8E5-8DB2-4084-BF37-D50556D67149}" presName="accentRepeatNode" presStyleLbl="solidFgAcc1" presStyleIdx="1" presStyleCnt="4"/>
      <dgm:spPr/>
    </dgm:pt>
    <dgm:pt modelId="{CBCB83F5-157A-4FBE-87AD-6F60D5C46F48}" type="pres">
      <dgm:prSet presAssocID="{E0F979B3-D480-4F93-B92A-6829D9BD05DA}" presName="text_3" presStyleLbl="node1" presStyleIdx="2" presStyleCnt="4">
        <dgm:presLayoutVars>
          <dgm:bulletEnabled val="1"/>
        </dgm:presLayoutVars>
      </dgm:prSet>
      <dgm:spPr/>
    </dgm:pt>
    <dgm:pt modelId="{E2403B1F-D3D2-43B5-B076-00CA415F6849}" type="pres">
      <dgm:prSet presAssocID="{E0F979B3-D480-4F93-B92A-6829D9BD05DA}" presName="accent_3" presStyleCnt="0"/>
      <dgm:spPr/>
    </dgm:pt>
    <dgm:pt modelId="{5ED0A073-A21E-4720-9664-7E2673D81A45}" type="pres">
      <dgm:prSet presAssocID="{E0F979B3-D480-4F93-B92A-6829D9BD05DA}" presName="accentRepeatNode" presStyleLbl="solidFgAcc1" presStyleIdx="2" presStyleCnt="4"/>
      <dgm:spPr/>
    </dgm:pt>
    <dgm:pt modelId="{CEB64422-75CA-4F67-BCA5-053493F39B59}" type="pres">
      <dgm:prSet presAssocID="{1921CE61-D93C-4925-84EF-E4DEE6A3F3A7}" presName="text_4" presStyleLbl="node1" presStyleIdx="3" presStyleCnt="4">
        <dgm:presLayoutVars>
          <dgm:bulletEnabled val="1"/>
        </dgm:presLayoutVars>
      </dgm:prSet>
      <dgm:spPr/>
    </dgm:pt>
    <dgm:pt modelId="{2BF99FC8-3CD2-40A6-8FEF-035E165B7194}" type="pres">
      <dgm:prSet presAssocID="{1921CE61-D93C-4925-84EF-E4DEE6A3F3A7}" presName="accent_4" presStyleCnt="0"/>
      <dgm:spPr/>
    </dgm:pt>
    <dgm:pt modelId="{722FFD8C-1480-4ED0-8E7F-D64C638914F1}" type="pres">
      <dgm:prSet presAssocID="{1921CE61-D93C-4925-84EF-E4DEE6A3F3A7}" presName="accentRepeatNode" presStyleLbl="solidFgAcc1" presStyleIdx="3" presStyleCnt="4"/>
      <dgm:spPr/>
    </dgm:pt>
  </dgm:ptLst>
  <dgm:cxnLst>
    <dgm:cxn modelId="{38741907-36EE-45D0-9534-611DC5ADEF87}" type="presOf" srcId="{E0F979B3-D480-4F93-B92A-6829D9BD05DA}" destId="{CBCB83F5-157A-4FBE-87AD-6F60D5C46F48}" srcOrd="0" destOrd="0" presId="urn:microsoft.com/office/officeart/2008/layout/VerticalCurvedList"/>
    <dgm:cxn modelId="{BDB89B18-9408-4677-8C8D-B7442E30D978}" srcId="{45A13831-EA5B-49E6-A06F-0E116854CC41}" destId="{085E28DE-66CF-4416-AFCE-18CC8B0618FC}" srcOrd="0" destOrd="0" parTransId="{A6B4955E-77AF-4794-82EC-50158AAABC0B}" sibTransId="{C67B032F-2E91-4C8A-AD59-48B6CC7D715B}"/>
    <dgm:cxn modelId="{4793F51B-91DC-47E6-98ED-EE3558DD60DA}" type="presOf" srcId="{931DE8E5-8DB2-4084-BF37-D50556D67149}" destId="{6B99969F-DFF6-45B0-87F2-798479A2EE46}" srcOrd="0" destOrd="0" presId="urn:microsoft.com/office/officeart/2008/layout/VerticalCurvedList"/>
    <dgm:cxn modelId="{1FE70D5C-ECC2-401D-B32C-A95C8FF24F12}" type="presOf" srcId="{1921CE61-D93C-4925-84EF-E4DEE6A3F3A7}" destId="{CEB64422-75CA-4F67-BCA5-053493F39B59}" srcOrd="0" destOrd="0" presId="urn:microsoft.com/office/officeart/2008/layout/VerticalCurvedList"/>
    <dgm:cxn modelId="{6A23B56E-AF4F-4492-B797-0E5B8DF50F4D}" srcId="{45A13831-EA5B-49E6-A06F-0E116854CC41}" destId="{1921CE61-D93C-4925-84EF-E4DEE6A3F3A7}" srcOrd="3" destOrd="0" parTransId="{E8C0A3BE-F374-4E80-8D24-D2047C1ED328}" sibTransId="{2A1B9D3A-4464-45E5-80CE-D5BC38C89AA8}"/>
    <dgm:cxn modelId="{C4B8A394-9B30-415C-ADA7-D495F23F897F}" type="presOf" srcId="{085E28DE-66CF-4416-AFCE-18CC8B0618FC}" destId="{28746363-7389-4C91-A0DF-4D256634C5CC}" srcOrd="0" destOrd="0" presId="urn:microsoft.com/office/officeart/2008/layout/VerticalCurvedList"/>
    <dgm:cxn modelId="{A3AE9AA5-8A62-47EB-93EF-0DFB3911F7FC}" srcId="{45A13831-EA5B-49E6-A06F-0E116854CC41}" destId="{E0F979B3-D480-4F93-B92A-6829D9BD05DA}" srcOrd="2" destOrd="0" parTransId="{B07BA669-B4ED-4D44-AABB-9C3B269D7395}" sibTransId="{1FABFF36-FD7B-4382-9F7E-D8DC291CEF90}"/>
    <dgm:cxn modelId="{78381CC5-2FE7-41E3-9B26-D7D67B7DB8D6}" type="presOf" srcId="{C67B032F-2E91-4C8A-AD59-48B6CC7D715B}" destId="{6AC0674D-0EC7-45AF-8F30-84295EA8059C}" srcOrd="0" destOrd="0" presId="urn:microsoft.com/office/officeart/2008/layout/VerticalCurvedList"/>
    <dgm:cxn modelId="{A41B24DB-9268-4760-A2CD-DAB5678208D8}" srcId="{45A13831-EA5B-49E6-A06F-0E116854CC41}" destId="{931DE8E5-8DB2-4084-BF37-D50556D67149}" srcOrd="1" destOrd="0" parTransId="{BD5C4585-1B60-467B-8FA0-C0AB3F2CE288}" sibTransId="{96050A62-80F5-473B-BA63-0F1E38D89C2B}"/>
    <dgm:cxn modelId="{E706CAEA-A6F8-4EC8-B25B-54D68F820D04}" type="presOf" srcId="{45A13831-EA5B-49E6-A06F-0E116854CC41}" destId="{48B98D18-8114-4D53-98F9-92BB3207DEFC}" srcOrd="0" destOrd="0" presId="urn:microsoft.com/office/officeart/2008/layout/VerticalCurvedList"/>
    <dgm:cxn modelId="{67DF1495-65CD-415D-9D89-B13E11BE7F7F}" type="presParOf" srcId="{48B98D18-8114-4D53-98F9-92BB3207DEFC}" destId="{3C137014-543E-46BE-8BC1-6156BF5FB3FF}" srcOrd="0" destOrd="0" presId="urn:microsoft.com/office/officeart/2008/layout/VerticalCurvedList"/>
    <dgm:cxn modelId="{435815A6-47F4-4FFB-890D-90BFDF004704}" type="presParOf" srcId="{3C137014-543E-46BE-8BC1-6156BF5FB3FF}" destId="{94311F9D-03D8-4C60-B8F6-D79B07DCC2CE}" srcOrd="0" destOrd="0" presId="urn:microsoft.com/office/officeart/2008/layout/VerticalCurvedList"/>
    <dgm:cxn modelId="{4797B34E-6138-4223-A34A-849A1A4DB70E}" type="presParOf" srcId="{94311F9D-03D8-4C60-B8F6-D79B07DCC2CE}" destId="{290F539D-547B-4562-A881-19752DCD85D2}" srcOrd="0" destOrd="0" presId="urn:microsoft.com/office/officeart/2008/layout/VerticalCurvedList"/>
    <dgm:cxn modelId="{B0193A6E-EDC7-4EAF-846F-F97A734D5630}" type="presParOf" srcId="{94311F9D-03D8-4C60-B8F6-D79B07DCC2CE}" destId="{6AC0674D-0EC7-45AF-8F30-84295EA8059C}" srcOrd="1" destOrd="0" presId="urn:microsoft.com/office/officeart/2008/layout/VerticalCurvedList"/>
    <dgm:cxn modelId="{4D902024-98E1-45D6-8DF9-190792AF0701}" type="presParOf" srcId="{94311F9D-03D8-4C60-B8F6-D79B07DCC2CE}" destId="{A87D20FE-DDE2-4D19-A14A-B7C9795D67F2}" srcOrd="2" destOrd="0" presId="urn:microsoft.com/office/officeart/2008/layout/VerticalCurvedList"/>
    <dgm:cxn modelId="{BF6040A0-225B-4781-8EE9-36E76B0DFDE8}" type="presParOf" srcId="{94311F9D-03D8-4C60-B8F6-D79B07DCC2CE}" destId="{CF7198D6-F1DA-4B52-9BEA-04C000AFBCEA}" srcOrd="3" destOrd="0" presId="urn:microsoft.com/office/officeart/2008/layout/VerticalCurvedList"/>
    <dgm:cxn modelId="{3D43F240-EEBD-433C-B531-D56518E300F6}" type="presParOf" srcId="{3C137014-543E-46BE-8BC1-6156BF5FB3FF}" destId="{28746363-7389-4C91-A0DF-4D256634C5CC}" srcOrd="1" destOrd="0" presId="urn:microsoft.com/office/officeart/2008/layout/VerticalCurvedList"/>
    <dgm:cxn modelId="{197A67E6-4408-4CB0-B077-136FA7A6714F}" type="presParOf" srcId="{3C137014-543E-46BE-8BC1-6156BF5FB3FF}" destId="{D768D446-70DE-464C-AA99-689E4999239C}" srcOrd="2" destOrd="0" presId="urn:microsoft.com/office/officeart/2008/layout/VerticalCurvedList"/>
    <dgm:cxn modelId="{51154502-B8A3-46FF-A459-EA862E3A1EF4}" type="presParOf" srcId="{D768D446-70DE-464C-AA99-689E4999239C}" destId="{120F2771-3BF4-479F-B14D-9B957E3F0441}" srcOrd="0" destOrd="0" presId="urn:microsoft.com/office/officeart/2008/layout/VerticalCurvedList"/>
    <dgm:cxn modelId="{B7D689AA-1140-4C4D-92CB-21E84C947027}" type="presParOf" srcId="{3C137014-543E-46BE-8BC1-6156BF5FB3FF}" destId="{6B99969F-DFF6-45B0-87F2-798479A2EE46}" srcOrd="3" destOrd="0" presId="urn:microsoft.com/office/officeart/2008/layout/VerticalCurvedList"/>
    <dgm:cxn modelId="{7104F0D8-5618-4B6E-B4DF-1E2D40BBAB01}" type="presParOf" srcId="{3C137014-543E-46BE-8BC1-6156BF5FB3FF}" destId="{0B4E3209-F1F9-4A19-90EC-AEF5BE13DB7A}" srcOrd="4" destOrd="0" presId="urn:microsoft.com/office/officeart/2008/layout/VerticalCurvedList"/>
    <dgm:cxn modelId="{9E8C0A90-D781-4E67-AB84-B364968CB339}" type="presParOf" srcId="{0B4E3209-F1F9-4A19-90EC-AEF5BE13DB7A}" destId="{67D0A712-467D-45F8-97B0-77E069FFE3BC}" srcOrd="0" destOrd="0" presId="urn:microsoft.com/office/officeart/2008/layout/VerticalCurvedList"/>
    <dgm:cxn modelId="{2AC9637D-EE02-4719-B83E-062E57AC2C5B}" type="presParOf" srcId="{3C137014-543E-46BE-8BC1-6156BF5FB3FF}" destId="{CBCB83F5-157A-4FBE-87AD-6F60D5C46F48}" srcOrd="5" destOrd="0" presId="urn:microsoft.com/office/officeart/2008/layout/VerticalCurvedList"/>
    <dgm:cxn modelId="{A9971304-A95F-4656-9973-2F438BDADB9E}" type="presParOf" srcId="{3C137014-543E-46BE-8BC1-6156BF5FB3FF}" destId="{E2403B1F-D3D2-43B5-B076-00CA415F6849}" srcOrd="6" destOrd="0" presId="urn:microsoft.com/office/officeart/2008/layout/VerticalCurvedList"/>
    <dgm:cxn modelId="{016BDFDA-963A-43EC-BB1A-205202F29063}" type="presParOf" srcId="{E2403B1F-D3D2-43B5-B076-00CA415F6849}" destId="{5ED0A073-A21E-4720-9664-7E2673D81A45}" srcOrd="0" destOrd="0" presId="urn:microsoft.com/office/officeart/2008/layout/VerticalCurvedList"/>
    <dgm:cxn modelId="{A9667A0D-97EC-4935-9270-71754D9B49C0}" type="presParOf" srcId="{3C137014-543E-46BE-8BC1-6156BF5FB3FF}" destId="{CEB64422-75CA-4F67-BCA5-053493F39B59}" srcOrd="7" destOrd="0" presId="urn:microsoft.com/office/officeart/2008/layout/VerticalCurvedList"/>
    <dgm:cxn modelId="{E17C6419-D3A0-4464-B764-0BAAC2D9870A}" type="presParOf" srcId="{3C137014-543E-46BE-8BC1-6156BF5FB3FF}" destId="{2BF99FC8-3CD2-40A6-8FEF-035E165B7194}" srcOrd="8" destOrd="0" presId="urn:microsoft.com/office/officeart/2008/layout/VerticalCurvedList"/>
    <dgm:cxn modelId="{61AB55AD-D234-4788-A935-094DEC05B818}" type="presParOf" srcId="{2BF99FC8-3CD2-40A6-8FEF-035E165B7194}" destId="{722FFD8C-1480-4ED0-8E7F-D64C638914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941F0-CA76-4AC6-A596-C53491340A1F}">
      <dsp:nvSpPr>
        <dsp:cNvPr id="0" name=""/>
        <dsp:cNvSpPr/>
      </dsp:nvSpPr>
      <dsp:spPr>
        <a:xfrm>
          <a:off x="0" y="553816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6EAA9-F878-4413-99B5-29B5BCB6691C}">
      <dsp:nvSpPr>
        <dsp:cNvPr id="0" name=""/>
        <dsp:cNvSpPr/>
      </dsp:nvSpPr>
      <dsp:spPr>
        <a:xfrm>
          <a:off x="407670" y="45048"/>
          <a:ext cx="57073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I. Introduction</a:t>
          </a:r>
        </a:p>
      </dsp:txBody>
      <dsp:txXfrm>
        <a:off x="435050" y="72428"/>
        <a:ext cx="5652620" cy="506120"/>
      </dsp:txXfrm>
    </dsp:sp>
    <dsp:sp modelId="{EBE3C548-075A-4FC8-8270-B13EE6B905D9}">
      <dsp:nvSpPr>
        <dsp:cNvPr id="0" name=""/>
        <dsp:cNvSpPr/>
      </dsp:nvSpPr>
      <dsp:spPr>
        <a:xfrm>
          <a:off x="0" y="1187328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75E92-57CE-4A30-AB42-96B9D9469D55}">
      <dsp:nvSpPr>
        <dsp:cNvPr id="0" name=""/>
        <dsp:cNvSpPr/>
      </dsp:nvSpPr>
      <dsp:spPr>
        <a:xfrm>
          <a:off x="407670" y="906888"/>
          <a:ext cx="57073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II. Background and Relative work</a:t>
          </a:r>
        </a:p>
      </dsp:txBody>
      <dsp:txXfrm>
        <a:off x="435050" y="934268"/>
        <a:ext cx="5652620" cy="506120"/>
      </dsp:txXfrm>
    </dsp:sp>
    <dsp:sp modelId="{FBB9D131-1FB7-4BA2-9151-345F695D116F}">
      <dsp:nvSpPr>
        <dsp:cNvPr id="0" name=""/>
        <dsp:cNvSpPr/>
      </dsp:nvSpPr>
      <dsp:spPr>
        <a:xfrm>
          <a:off x="0" y="2049168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2840E-F9B9-454B-BFE2-092DB5E37048}">
      <dsp:nvSpPr>
        <dsp:cNvPr id="0" name=""/>
        <dsp:cNvSpPr/>
      </dsp:nvSpPr>
      <dsp:spPr>
        <a:xfrm>
          <a:off x="407670" y="1768728"/>
          <a:ext cx="57073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III. Problem of Current Technique</a:t>
          </a:r>
        </a:p>
      </dsp:txBody>
      <dsp:txXfrm>
        <a:off x="435050" y="1796108"/>
        <a:ext cx="5652620" cy="506120"/>
      </dsp:txXfrm>
    </dsp:sp>
    <dsp:sp modelId="{968AD1AA-1A61-4028-8FD1-2E2003F3ACBC}">
      <dsp:nvSpPr>
        <dsp:cNvPr id="0" name=""/>
        <dsp:cNvSpPr/>
      </dsp:nvSpPr>
      <dsp:spPr>
        <a:xfrm>
          <a:off x="0" y="2911008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101C-D2DB-428E-8D52-77D7DE02FA40}">
      <dsp:nvSpPr>
        <dsp:cNvPr id="0" name=""/>
        <dsp:cNvSpPr/>
      </dsp:nvSpPr>
      <dsp:spPr>
        <a:xfrm>
          <a:off x="407670" y="2630568"/>
          <a:ext cx="57073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IV. Proposed Method</a:t>
          </a:r>
        </a:p>
      </dsp:txBody>
      <dsp:txXfrm>
        <a:off x="435050" y="2657948"/>
        <a:ext cx="5652620" cy="506120"/>
      </dsp:txXfrm>
    </dsp:sp>
    <dsp:sp modelId="{3FB61F14-8D2A-45C2-9E1D-B61E1BADF7C2}">
      <dsp:nvSpPr>
        <dsp:cNvPr id="0" name=""/>
        <dsp:cNvSpPr/>
      </dsp:nvSpPr>
      <dsp:spPr>
        <a:xfrm>
          <a:off x="0" y="3772848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6281E-8D00-45A8-9418-4F7A7222349E}">
      <dsp:nvSpPr>
        <dsp:cNvPr id="0" name=""/>
        <dsp:cNvSpPr/>
      </dsp:nvSpPr>
      <dsp:spPr>
        <a:xfrm>
          <a:off x="407670" y="3492408"/>
          <a:ext cx="57073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V. Role of Members</a:t>
          </a:r>
        </a:p>
      </dsp:txBody>
      <dsp:txXfrm>
        <a:off x="435050" y="3519788"/>
        <a:ext cx="565262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0674D-0EC7-45AF-8F30-84295EA8059C}">
      <dsp:nvSpPr>
        <dsp:cNvPr id="0" name=""/>
        <dsp:cNvSpPr/>
      </dsp:nvSpPr>
      <dsp:spPr>
        <a:xfrm>
          <a:off x="-5685148" y="-876975"/>
          <a:ext cx="6821251" cy="682125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46363-7389-4C91-A0DF-4D256634C5CC}">
      <dsp:nvSpPr>
        <dsp:cNvPr id="0" name=""/>
        <dsp:cNvSpPr/>
      </dsp:nvSpPr>
      <dsp:spPr>
        <a:xfrm>
          <a:off x="931496" y="723914"/>
          <a:ext cx="7360273" cy="1447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05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Motion Planning Problem definition &amp; applications</a:t>
          </a:r>
        </a:p>
      </dsp:txBody>
      <dsp:txXfrm>
        <a:off x="931496" y="723914"/>
        <a:ext cx="7360273" cy="1447626"/>
      </dsp:txXfrm>
    </dsp:sp>
    <dsp:sp modelId="{120F2771-3BF4-479F-B14D-9B957E3F0441}">
      <dsp:nvSpPr>
        <dsp:cNvPr id="0" name=""/>
        <dsp:cNvSpPr/>
      </dsp:nvSpPr>
      <dsp:spPr>
        <a:xfrm>
          <a:off x="26730" y="542961"/>
          <a:ext cx="1809532" cy="1809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39E5-0969-45E9-B92F-A9ADEF853176}">
      <dsp:nvSpPr>
        <dsp:cNvPr id="0" name=""/>
        <dsp:cNvSpPr/>
      </dsp:nvSpPr>
      <dsp:spPr>
        <a:xfrm>
          <a:off x="931496" y="2895759"/>
          <a:ext cx="7360273" cy="1447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05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Motion Planning for High-dimensional Robotic System </a:t>
          </a:r>
        </a:p>
      </dsp:txBody>
      <dsp:txXfrm>
        <a:off x="931496" y="2895759"/>
        <a:ext cx="7360273" cy="1447626"/>
      </dsp:txXfrm>
    </dsp:sp>
    <dsp:sp modelId="{3D5C6A66-2C24-44BF-8F9F-F923E2C5909B}">
      <dsp:nvSpPr>
        <dsp:cNvPr id="0" name=""/>
        <dsp:cNvSpPr/>
      </dsp:nvSpPr>
      <dsp:spPr>
        <a:xfrm>
          <a:off x="26730" y="2714805"/>
          <a:ext cx="1809532" cy="1809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0674D-0EC7-45AF-8F30-84295EA8059C}">
      <dsp:nvSpPr>
        <dsp:cNvPr id="0" name=""/>
        <dsp:cNvSpPr/>
      </dsp:nvSpPr>
      <dsp:spPr>
        <a:xfrm>
          <a:off x="-5729451" y="-876975"/>
          <a:ext cx="6821251" cy="682125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46363-7389-4C91-A0DF-4D256634C5CC}">
      <dsp:nvSpPr>
        <dsp:cNvPr id="0" name=""/>
        <dsp:cNvSpPr/>
      </dsp:nvSpPr>
      <dsp:spPr>
        <a:xfrm>
          <a:off x="571501" y="389574"/>
          <a:ext cx="7675966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RRT and RRT*</a:t>
          </a:r>
        </a:p>
      </dsp:txBody>
      <dsp:txXfrm>
        <a:off x="571501" y="389574"/>
        <a:ext cx="7675966" cy="779553"/>
      </dsp:txXfrm>
    </dsp:sp>
    <dsp:sp modelId="{120F2771-3BF4-479F-B14D-9B957E3F0441}">
      <dsp:nvSpPr>
        <dsp:cNvPr id="0" name=""/>
        <dsp:cNvSpPr/>
      </dsp:nvSpPr>
      <dsp:spPr>
        <a:xfrm>
          <a:off x="84280" y="292129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9969F-DFF6-45B0-87F2-798479A2EE46}">
      <dsp:nvSpPr>
        <dsp:cNvPr id="0" name=""/>
        <dsp:cNvSpPr/>
      </dsp:nvSpPr>
      <dsp:spPr>
        <a:xfrm>
          <a:off x="1018436" y="1559106"/>
          <a:ext cx="7229030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Deeply Informed Neural Sampling (</a:t>
          </a:r>
          <a:r>
            <a:rPr lang="en-US" sz="2300" kern="1200" dirty="0" err="1"/>
            <a:t>DeepSMP</a:t>
          </a:r>
          <a:r>
            <a:rPr lang="en-US" sz="2300" kern="1200" dirty="0"/>
            <a:t>)</a:t>
          </a:r>
        </a:p>
      </dsp:txBody>
      <dsp:txXfrm>
        <a:off x="1018436" y="1559106"/>
        <a:ext cx="7229030" cy="779553"/>
      </dsp:txXfrm>
    </dsp:sp>
    <dsp:sp modelId="{67D0A712-467D-45F8-97B0-77E069FFE3BC}">
      <dsp:nvSpPr>
        <dsp:cNvPr id="0" name=""/>
        <dsp:cNvSpPr/>
      </dsp:nvSpPr>
      <dsp:spPr>
        <a:xfrm>
          <a:off x="531215" y="1461662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B83F5-157A-4FBE-87AD-6F60D5C46F48}">
      <dsp:nvSpPr>
        <dsp:cNvPr id="0" name=""/>
        <dsp:cNvSpPr/>
      </dsp:nvSpPr>
      <dsp:spPr>
        <a:xfrm>
          <a:off x="1018436" y="2728639"/>
          <a:ext cx="7229030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3. Motion Planning for High-dimensional robotic</a:t>
          </a:r>
        </a:p>
      </dsp:txBody>
      <dsp:txXfrm>
        <a:off x="1018436" y="2728639"/>
        <a:ext cx="7229030" cy="779553"/>
      </dsp:txXfrm>
    </dsp:sp>
    <dsp:sp modelId="{5ED0A073-A21E-4720-9664-7E2673D81A45}">
      <dsp:nvSpPr>
        <dsp:cNvPr id="0" name=""/>
        <dsp:cNvSpPr/>
      </dsp:nvSpPr>
      <dsp:spPr>
        <a:xfrm>
          <a:off x="531215" y="2631195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64422-75CA-4F67-BCA5-053493F39B59}">
      <dsp:nvSpPr>
        <dsp:cNvPr id="0" name=""/>
        <dsp:cNvSpPr/>
      </dsp:nvSpPr>
      <dsp:spPr>
        <a:xfrm>
          <a:off x="571501" y="3898172"/>
          <a:ext cx="7675966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4. Learned Latent Rapidly-exploring Random Trees (L2RRT)</a:t>
          </a:r>
        </a:p>
      </dsp:txBody>
      <dsp:txXfrm>
        <a:off x="571501" y="3898172"/>
        <a:ext cx="7675966" cy="779553"/>
      </dsp:txXfrm>
    </dsp:sp>
    <dsp:sp modelId="{722FFD8C-1480-4ED0-8E7F-D64C638914F1}">
      <dsp:nvSpPr>
        <dsp:cNvPr id="0" name=""/>
        <dsp:cNvSpPr/>
      </dsp:nvSpPr>
      <dsp:spPr>
        <a:xfrm>
          <a:off x="84280" y="3800728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0674D-0EC7-45AF-8F30-84295EA8059C}">
      <dsp:nvSpPr>
        <dsp:cNvPr id="0" name=""/>
        <dsp:cNvSpPr/>
      </dsp:nvSpPr>
      <dsp:spPr>
        <a:xfrm>
          <a:off x="-5729451" y="-876975"/>
          <a:ext cx="6821251" cy="682125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46363-7389-4C91-A0DF-4D256634C5CC}">
      <dsp:nvSpPr>
        <dsp:cNvPr id="0" name=""/>
        <dsp:cNvSpPr/>
      </dsp:nvSpPr>
      <dsp:spPr>
        <a:xfrm>
          <a:off x="571501" y="389574"/>
          <a:ext cx="7675966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1. Training L-SBMP</a:t>
          </a:r>
        </a:p>
      </dsp:txBody>
      <dsp:txXfrm>
        <a:off x="571501" y="389574"/>
        <a:ext cx="7675966" cy="779553"/>
      </dsp:txXfrm>
    </dsp:sp>
    <dsp:sp modelId="{120F2771-3BF4-479F-B14D-9B957E3F0441}">
      <dsp:nvSpPr>
        <dsp:cNvPr id="0" name=""/>
        <dsp:cNvSpPr/>
      </dsp:nvSpPr>
      <dsp:spPr>
        <a:xfrm>
          <a:off x="84280" y="292129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02D73-C317-4C84-95C4-ABCB5BD28122}">
      <dsp:nvSpPr>
        <dsp:cNvPr id="0" name=""/>
        <dsp:cNvSpPr/>
      </dsp:nvSpPr>
      <dsp:spPr>
        <a:xfrm>
          <a:off x="1018436" y="1559106"/>
          <a:ext cx="7229030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L2RRT*</a:t>
          </a:r>
        </a:p>
      </dsp:txBody>
      <dsp:txXfrm>
        <a:off x="1018436" y="1559106"/>
        <a:ext cx="7229030" cy="779553"/>
      </dsp:txXfrm>
    </dsp:sp>
    <dsp:sp modelId="{CA4AF16F-E6D1-4A7E-AADC-B59EEB8A1A34}">
      <dsp:nvSpPr>
        <dsp:cNvPr id="0" name=""/>
        <dsp:cNvSpPr/>
      </dsp:nvSpPr>
      <dsp:spPr>
        <a:xfrm>
          <a:off x="531215" y="1461662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73AD9-261A-4733-8D2C-F56941D21D5B}">
      <dsp:nvSpPr>
        <dsp:cNvPr id="0" name=""/>
        <dsp:cNvSpPr/>
      </dsp:nvSpPr>
      <dsp:spPr>
        <a:xfrm>
          <a:off x="1018436" y="2728639"/>
          <a:ext cx="7229030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3. Training </a:t>
          </a:r>
          <a:r>
            <a:rPr lang="en-US" sz="3600" kern="1200" dirty="0" err="1"/>
            <a:t>DeepControlSampler</a:t>
          </a:r>
          <a:endParaRPr lang="en-US" sz="3600" kern="1200" dirty="0"/>
        </a:p>
      </dsp:txBody>
      <dsp:txXfrm>
        <a:off x="1018436" y="2728639"/>
        <a:ext cx="7229030" cy="779553"/>
      </dsp:txXfrm>
    </dsp:sp>
    <dsp:sp modelId="{AE69BA01-92E2-4444-B880-DC8EF2DEB5F9}">
      <dsp:nvSpPr>
        <dsp:cNvPr id="0" name=""/>
        <dsp:cNvSpPr/>
      </dsp:nvSpPr>
      <dsp:spPr>
        <a:xfrm>
          <a:off x="531215" y="2631195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7A9BA-E43E-4533-A0C3-1100BBE0014D}">
      <dsp:nvSpPr>
        <dsp:cNvPr id="0" name=""/>
        <dsp:cNvSpPr/>
      </dsp:nvSpPr>
      <dsp:spPr>
        <a:xfrm>
          <a:off x="571501" y="3898172"/>
          <a:ext cx="7675966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4. Predict Phase</a:t>
          </a:r>
        </a:p>
      </dsp:txBody>
      <dsp:txXfrm>
        <a:off x="571501" y="3898172"/>
        <a:ext cx="7675966" cy="779553"/>
      </dsp:txXfrm>
    </dsp:sp>
    <dsp:sp modelId="{D2910BC9-9593-427A-9BE4-D7D5F6D5C193}">
      <dsp:nvSpPr>
        <dsp:cNvPr id="0" name=""/>
        <dsp:cNvSpPr/>
      </dsp:nvSpPr>
      <dsp:spPr>
        <a:xfrm>
          <a:off x="84280" y="3800728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0674D-0EC7-45AF-8F30-84295EA8059C}">
      <dsp:nvSpPr>
        <dsp:cNvPr id="0" name=""/>
        <dsp:cNvSpPr/>
      </dsp:nvSpPr>
      <dsp:spPr>
        <a:xfrm>
          <a:off x="-5729451" y="-876975"/>
          <a:ext cx="6821251" cy="682125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46363-7389-4C91-A0DF-4D256634C5CC}">
      <dsp:nvSpPr>
        <dsp:cNvPr id="0" name=""/>
        <dsp:cNvSpPr/>
      </dsp:nvSpPr>
      <dsp:spPr>
        <a:xfrm>
          <a:off x="571501" y="389574"/>
          <a:ext cx="7675966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104140" rIns="104140" bIns="10414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1. </a:t>
          </a:r>
          <a:r>
            <a:rPr lang="en-US" sz="4100" kern="1200" dirty="0">
              <a:latin typeface="Arial"/>
            </a:rPr>
            <a:t>Network Implementation</a:t>
          </a:r>
          <a:endParaRPr lang="en-US" sz="4100" kern="1200" dirty="0"/>
        </a:p>
      </dsp:txBody>
      <dsp:txXfrm>
        <a:off x="571501" y="389574"/>
        <a:ext cx="7675966" cy="779553"/>
      </dsp:txXfrm>
    </dsp:sp>
    <dsp:sp modelId="{120F2771-3BF4-479F-B14D-9B957E3F0441}">
      <dsp:nvSpPr>
        <dsp:cNvPr id="0" name=""/>
        <dsp:cNvSpPr/>
      </dsp:nvSpPr>
      <dsp:spPr>
        <a:xfrm>
          <a:off x="84280" y="292129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9969F-DFF6-45B0-87F2-798479A2EE46}">
      <dsp:nvSpPr>
        <dsp:cNvPr id="0" name=""/>
        <dsp:cNvSpPr/>
      </dsp:nvSpPr>
      <dsp:spPr>
        <a:xfrm>
          <a:off x="1018436" y="1559106"/>
          <a:ext cx="7229030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104140" rIns="104140" bIns="10414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2. </a:t>
          </a:r>
          <a:r>
            <a:rPr lang="en-US" sz="4100" kern="1200" dirty="0">
              <a:latin typeface="Arial"/>
            </a:rPr>
            <a:t>Training Process</a:t>
          </a:r>
          <a:endParaRPr lang="en-US" sz="4100" kern="1200" dirty="0"/>
        </a:p>
      </dsp:txBody>
      <dsp:txXfrm>
        <a:off x="1018436" y="1559106"/>
        <a:ext cx="7229030" cy="779553"/>
      </dsp:txXfrm>
    </dsp:sp>
    <dsp:sp modelId="{67D0A712-467D-45F8-97B0-77E069FFE3BC}">
      <dsp:nvSpPr>
        <dsp:cNvPr id="0" name=""/>
        <dsp:cNvSpPr/>
      </dsp:nvSpPr>
      <dsp:spPr>
        <a:xfrm>
          <a:off x="531215" y="1461662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B83F5-157A-4FBE-87AD-6F60D5C46F48}">
      <dsp:nvSpPr>
        <dsp:cNvPr id="0" name=""/>
        <dsp:cNvSpPr/>
      </dsp:nvSpPr>
      <dsp:spPr>
        <a:xfrm>
          <a:off x="1018436" y="2728639"/>
          <a:ext cx="7229030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3. </a:t>
          </a:r>
          <a:r>
            <a:rPr lang="en-US" sz="4100" kern="1200" dirty="0">
              <a:latin typeface="Arial"/>
            </a:rPr>
            <a:t>Evaluation</a:t>
          </a:r>
          <a:endParaRPr lang="en-US" sz="4100" kern="1200" dirty="0"/>
        </a:p>
      </dsp:txBody>
      <dsp:txXfrm>
        <a:off x="1018436" y="2728639"/>
        <a:ext cx="7229030" cy="779553"/>
      </dsp:txXfrm>
    </dsp:sp>
    <dsp:sp modelId="{5ED0A073-A21E-4720-9664-7E2673D81A45}">
      <dsp:nvSpPr>
        <dsp:cNvPr id="0" name=""/>
        <dsp:cNvSpPr/>
      </dsp:nvSpPr>
      <dsp:spPr>
        <a:xfrm>
          <a:off x="531215" y="2631195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64422-75CA-4F67-BCA5-053493F39B59}">
      <dsp:nvSpPr>
        <dsp:cNvPr id="0" name=""/>
        <dsp:cNvSpPr/>
      </dsp:nvSpPr>
      <dsp:spPr>
        <a:xfrm>
          <a:off x="571501" y="3898172"/>
          <a:ext cx="7675966" cy="779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771" tIns="104140" rIns="104140" bIns="10414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4. Conclusions</a:t>
          </a:r>
        </a:p>
      </dsp:txBody>
      <dsp:txXfrm>
        <a:off x="571501" y="3898172"/>
        <a:ext cx="7675966" cy="779553"/>
      </dsp:txXfrm>
    </dsp:sp>
    <dsp:sp modelId="{722FFD8C-1480-4ED0-8E7F-D64C638914F1}">
      <dsp:nvSpPr>
        <dsp:cNvPr id="0" name=""/>
        <dsp:cNvSpPr/>
      </dsp:nvSpPr>
      <dsp:spPr>
        <a:xfrm>
          <a:off x="84280" y="3800728"/>
          <a:ext cx="974441" cy="974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68800"/>
            <a:ext cx="5030787" cy="414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843" tIns="47921" rIns="95843" bIns="47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5325"/>
            <a:ext cx="4583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69" tIns="0" rIns="19169" bIns="0" anchor="b"/>
          <a:lstStyle>
            <a:lvl1pPr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0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/>
          <a:lstStyle/>
          <a:p>
            <a:pPr marL="0" marR="0" lvl="0" indent="0" algn="l" defTabSz="9747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63613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200" kern="0" baseline="0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63613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0" dirty="0"/>
                  <a:t>Autoencoder network to project the full dimensional state to lower state</a:t>
                </a:r>
              </a:p>
              <a:p>
                <a:endParaRPr lang="en-US" altLang="ko-KR" dirty="0"/>
              </a:p>
              <a:p>
                <a:pPr marL="0" marR="0" lvl="0" indent="0" algn="l" defTabSz="963613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0" dirty="0"/>
                  <a:t>Dynamic network to predict the next state in latent space (from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〖 𝒛〗_𝒕</a:t>
                </a:r>
                <a:r>
                  <a:rPr lang="en-US" altLang="ko-KR" sz="1200" kern="0" dirty="0"/>
                  <a:t> to </a:t>
                </a:r>
                <a:r>
                  <a:rPr lang="en-US" altLang="ko-KR" sz="1200" b="1" i="0" kern="0">
                    <a:latin typeface="Cambria Math" panose="02040503050406030204" pitchFamily="18" charset="0"/>
                  </a:rPr>
                  <a:t>𝒛 ̂_(𝒕+𝟏)</a:t>
                </a:r>
                <a:r>
                  <a:rPr lang="en-US" altLang="ko-KR" sz="1200" kern="0" dirty="0"/>
                  <a:t>)</a:t>
                </a:r>
              </a:p>
              <a:p>
                <a:endParaRPr lang="en-US" altLang="ko-KR" dirty="0"/>
              </a:p>
              <a:p>
                <a:pPr marL="0" marR="0" lvl="0" indent="0" algn="l" defTabSz="963613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0" dirty="0"/>
                  <a:t>Checking collision network to identify whether</a:t>
                </a:r>
                <a:r>
                  <a:rPr lang="en-US" altLang="ko-KR" sz="1200" b="1" dirty="0"/>
                  <a:t> </a:t>
                </a:r>
                <a:r>
                  <a:rPr lang="en-US" altLang="ko-KR" sz="1200" b="1" i="0">
                    <a:latin typeface="Cambria Math" panose="02040503050406030204" pitchFamily="18" charset="0"/>
                  </a:rPr>
                  <a:t>𝒛 ̂_(𝒕+𝟏)</a:t>
                </a:r>
                <a:r>
                  <a:rPr lang="en-US" altLang="ko-KR" sz="1200" kern="0" dirty="0"/>
                  <a:t> and </a:t>
                </a:r>
                <a:r>
                  <a:rPr lang="en-US" altLang="ko-KR" sz="1100" i="0">
                    <a:latin typeface="Cambria Math" panose="02040503050406030204" pitchFamily="18" charset="0"/>
                  </a:rPr>
                  <a:t>〖 𝒛〗_(𝒕+𝟏)</a:t>
                </a:r>
                <a:r>
                  <a:rPr lang="en-US" altLang="ko-KR" sz="1200" kern="0" dirty="0"/>
                  <a:t> is collision-free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72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6530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604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592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57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18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566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42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799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98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520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116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0697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02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901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90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18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71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70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0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184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027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ko-KR" sz="1400" b="0">
                <a:ea typeface="굴림" panose="020B0600000101010101" pitchFamily="50" charset="-127"/>
              </a:rPr>
              <a:t> </a:t>
            </a:r>
            <a:fld id="{E4B1060E-3622-4921-AFBD-4294A2B20CCE}" type="slidenum">
              <a:rPr lang="en-US" altLang="ko-KR" sz="1400" b="0">
                <a:ea typeface="굴림" panose="020B0600000101010101" pitchFamily="50" charset="-127"/>
              </a:rPr>
              <a:pPr algn="l"/>
              <a:t>‹#›</a:t>
            </a:fld>
            <a:endParaRPr lang="en-US" altLang="ko-KR" sz="1400" b="0"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22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ko-KR" sz="3500" dirty="0">
                <a:solidFill>
                  <a:srgbClr val="0000FF"/>
                </a:solidFill>
                <a:ea typeface="굴림" panose="020B0600000101010101" pitchFamily="50" charset="-127"/>
              </a:rPr>
              <a:t>Final presentation:</a:t>
            </a:r>
          </a:p>
          <a:p>
            <a:pPr>
              <a:lnSpc>
                <a:spcPts val="4200"/>
              </a:lnSpc>
            </a:pPr>
            <a:r>
              <a:rPr lang="en-US" altLang="ko-KR" sz="3500" dirty="0">
                <a:solidFill>
                  <a:srgbClr val="0000FF"/>
                </a:solidFill>
                <a:ea typeface="굴림" panose="020B0600000101010101" pitchFamily="50" charset="-127"/>
              </a:rPr>
              <a:t>Novel Learning and Sampling-based Motion Planner for High-Dimensional Robotic System</a:t>
            </a:r>
          </a:p>
        </p:txBody>
      </p:sp>
      <p:pic>
        <p:nvPicPr>
          <p:cNvPr id="2054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9"/>
          <p:cNvSpPr txBox="1">
            <a:spLocks noChangeArrowheads="1"/>
          </p:cNvSpPr>
          <p:nvPr/>
        </p:nvSpPr>
        <p:spPr bwMode="auto">
          <a:xfrm>
            <a:off x="3708622" y="6136120"/>
            <a:ext cx="1726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000" dirty="0">
                <a:ea typeface="굴림" panose="020B0600000101010101" pitchFamily="50" charset="-127"/>
              </a:rPr>
              <a:t>2020.12.8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488" y="3277577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7794716-7858-40AE-BCC4-8FDD7A469360}"/>
              </a:ext>
            </a:extLst>
          </p:cNvPr>
          <p:cNvSpPr/>
          <p:nvPr/>
        </p:nvSpPr>
        <p:spPr>
          <a:xfrm>
            <a:off x="783209" y="4959533"/>
            <a:ext cx="756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굴림" panose="020B0600000101010101" pitchFamily="50" charset="-127"/>
              </a:rPr>
              <a:t>Minh-Tuan Tran  -  Andrea </a:t>
            </a:r>
            <a:r>
              <a:rPr lang="en-US" altLang="ko-KR" dirty="0" err="1">
                <a:ea typeface="굴림" panose="020B0600000101010101" pitchFamily="50" charset="-127"/>
              </a:rPr>
              <a:t>Finazzi</a:t>
            </a:r>
            <a:r>
              <a:rPr lang="en-US" altLang="ko-KR" dirty="0">
                <a:ea typeface="굴림" panose="020B0600000101010101" pitchFamily="50" charset="-127"/>
              </a:rPr>
              <a:t>  - </a:t>
            </a:r>
            <a:r>
              <a:rPr lang="en-US" altLang="ko-KR" dirty="0" err="1">
                <a:ea typeface="굴림" panose="020B0600000101010101" pitchFamily="50" charset="-127"/>
              </a:rPr>
              <a:t>Shinjeong</a:t>
            </a:r>
            <a:r>
              <a:rPr lang="en-US" altLang="ko-KR" dirty="0">
                <a:ea typeface="굴림" panose="020B0600000101010101" pitchFamily="50" charset="-127"/>
              </a:rPr>
              <a:t> Kim</a:t>
            </a:r>
            <a:endParaRPr lang="ko-KR" altLang="en-US" dirty="0"/>
          </a:p>
        </p:txBody>
      </p:sp>
    </p:spTree>
  </p:cSld>
  <p:clrMapOvr>
    <a:masterClrMapping/>
  </p:clrMapOvr>
  <p:transition advTm="148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36E9D8-FBBF-4FA8-BAE7-08F407A5BD7E}"/>
              </a:ext>
            </a:extLst>
          </p:cNvPr>
          <p:cNvSpPr txBox="1"/>
          <p:nvPr/>
        </p:nvSpPr>
        <p:spPr>
          <a:xfrm>
            <a:off x="319314" y="1366005"/>
            <a:ext cx="8403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kern="1200" dirty="0"/>
              <a:t>a. Latent Sampling-based Motion Planning (L-SBM</a:t>
            </a:r>
            <a:r>
              <a:rPr lang="en-US" altLang="ko-KR" sz="2400" kern="1200" dirty="0"/>
              <a:t>P</a:t>
            </a:r>
            <a:r>
              <a:rPr lang="en-US" sz="2400" kern="1200" dirty="0"/>
              <a:t>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82D591-D992-49D1-944B-3D8D1B1D190C}"/>
              </a:ext>
            </a:extLst>
          </p:cNvPr>
          <p:cNvSpPr txBox="1">
            <a:spLocks/>
          </p:cNvSpPr>
          <p:nvPr/>
        </p:nvSpPr>
        <p:spPr bwMode="auto">
          <a:xfrm>
            <a:off x="238180" y="2051246"/>
            <a:ext cx="6404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b="0" kern="0" dirty="0"/>
              <a:t>This model </a:t>
            </a:r>
            <a:r>
              <a:rPr lang="en-US" altLang="ko-KR" sz="2500" b="0" kern="0" dirty="0"/>
              <a:t>is </a:t>
            </a:r>
            <a:r>
              <a:rPr lang="en-US" sz="2500" b="0" kern="0" dirty="0"/>
              <a:t>divide</a:t>
            </a:r>
            <a:r>
              <a:rPr lang="en-US" altLang="ko-KR" sz="2500" b="0" kern="0" dirty="0"/>
              <a:t>d</a:t>
            </a:r>
            <a:r>
              <a:rPr lang="en-US" sz="2500" b="0" kern="0" dirty="0"/>
              <a:t> into three parts: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E87A72-C153-4B91-AB92-23320C55A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0" y="2751824"/>
            <a:ext cx="2838849" cy="260685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AA942B-9B99-450A-84F3-ECE4D7E24ED7}"/>
              </a:ext>
            </a:extLst>
          </p:cNvPr>
          <p:cNvSpPr txBox="1">
            <a:spLocks/>
          </p:cNvSpPr>
          <p:nvPr/>
        </p:nvSpPr>
        <p:spPr bwMode="auto">
          <a:xfrm>
            <a:off x="474551" y="5461504"/>
            <a:ext cx="2366106" cy="8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sz="2500" kern="0" dirty="0"/>
              <a:t>Autoencoder</a:t>
            </a:r>
          </a:p>
          <a:p>
            <a:pPr marL="0" indent="0" algn="ctr">
              <a:buNone/>
            </a:pPr>
            <a:r>
              <a:rPr lang="en-US" sz="2500" kern="0" dirty="0"/>
              <a:t>Network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8711C-4716-4FFF-AEAF-CB54FACE6153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20229-9695-424B-85C9-F8E001E88E67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3C69A1-987D-44DC-AF78-CD3C49B05BF5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4. Learned Latent Rapidly-exploring Random Trees (L2RRT)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5318295C-0128-45FF-8F6A-876434B98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67" y="3163978"/>
            <a:ext cx="3197543" cy="196308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931EF5B-46F8-41EE-9502-B772F31EA94F}"/>
              </a:ext>
            </a:extLst>
          </p:cNvPr>
          <p:cNvSpPr txBox="1">
            <a:spLocks/>
          </p:cNvSpPr>
          <p:nvPr/>
        </p:nvSpPr>
        <p:spPr bwMode="auto">
          <a:xfrm>
            <a:off x="3485085" y="5461504"/>
            <a:ext cx="2366106" cy="8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sz="2500" kern="0" dirty="0"/>
              <a:t>Dynamics</a:t>
            </a:r>
          </a:p>
          <a:p>
            <a:pPr marL="0" indent="0" algn="ctr">
              <a:buNone/>
            </a:pPr>
            <a:r>
              <a:rPr lang="en-US" sz="2500" kern="0" dirty="0"/>
              <a:t>Network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E231B60D-D0C6-447B-8B7B-EBB78DB1C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37" y="3056946"/>
            <a:ext cx="1952121" cy="217715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3CBF60-BE92-4E24-A3D0-05686F488A6D}"/>
              </a:ext>
            </a:extLst>
          </p:cNvPr>
          <p:cNvSpPr txBox="1">
            <a:spLocks/>
          </p:cNvSpPr>
          <p:nvPr/>
        </p:nvSpPr>
        <p:spPr bwMode="auto">
          <a:xfrm>
            <a:off x="6266910" y="5461504"/>
            <a:ext cx="2366106" cy="8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sz="2500" kern="0" dirty="0"/>
              <a:t>Collision</a:t>
            </a:r>
          </a:p>
          <a:p>
            <a:pPr marL="0" indent="0" algn="ctr">
              <a:buNone/>
            </a:pPr>
            <a:r>
              <a:rPr lang="en-US" sz="2500" kern="0" dirty="0"/>
              <a:t>Checker</a:t>
            </a:r>
          </a:p>
        </p:txBody>
      </p:sp>
    </p:spTree>
    <p:extLst>
      <p:ext uri="{BB962C8B-B14F-4D97-AF65-F5344CB8AC3E}">
        <p14:creationId xmlns:p14="http://schemas.microsoft.com/office/powerpoint/2010/main" val="136262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67">
            <a:extLst>
              <a:ext uri="{FF2B5EF4-FFF2-40B4-BE49-F238E27FC236}">
                <a16:creationId xmlns:a16="http://schemas.microsoft.com/office/drawing/2014/main" id="{9FE15E75-6D53-4441-8FC8-9C3D4F30AD4C}"/>
              </a:ext>
            </a:extLst>
          </p:cNvPr>
          <p:cNvGrpSpPr/>
          <p:nvPr/>
        </p:nvGrpSpPr>
        <p:grpSpPr>
          <a:xfrm>
            <a:off x="5260650" y="1830772"/>
            <a:ext cx="3759201" cy="4839227"/>
            <a:chOff x="5260650" y="1830772"/>
            <a:chExt cx="3759201" cy="48392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2D9806-F6F5-4DAD-9EB8-9B55D76EC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650" y="1830772"/>
              <a:ext cx="3720927" cy="483922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0AC760-91E7-43E6-964F-433DE46A8F6A}"/>
                </a:ext>
              </a:extLst>
            </p:cNvPr>
            <p:cNvSpPr/>
            <p:nvPr/>
          </p:nvSpPr>
          <p:spPr bwMode="auto">
            <a:xfrm>
              <a:off x="8301842" y="5971788"/>
              <a:ext cx="212103" cy="207941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2C99BB-5F22-432B-ADFE-23BB108DACF0}"/>
                    </a:ext>
                  </a:extLst>
                </p:cNvPr>
                <p:cNvSpPr txBox="1"/>
                <p:nvPr/>
              </p:nvSpPr>
              <p:spPr>
                <a:xfrm>
                  <a:off x="8227644" y="6133634"/>
                  <a:ext cx="79220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𝒊𝒏𝒊𝒕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2C99BB-5F22-432B-ADFE-23BB108DA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644" y="6133634"/>
                  <a:ext cx="792207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5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ED767B8-AF4A-405F-B4DF-400101E0E4BA}"/>
                    </a:ext>
                  </a:extLst>
                </p:cNvPr>
                <p:cNvSpPr txBox="1"/>
                <p:nvPr/>
              </p:nvSpPr>
              <p:spPr>
                <a:xfrm>
                  <a:off x="7373676" y="2658898"/>
                  <a:ext cx="529486" cy="429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𝒈𝒐𝒂𝒍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ED767B8-AF4A-405F-B4DF-400101E0E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676" y="2658898"/>
                  <a:ext cx="529486" cy="429220"/>
                </a:xfrm>
                <a:prstGeom prst="rect">
                  <a:avLst/>
                </a:prstGeom>
                <a:blipFill>
                  <a:blip r:embed="rId6"/>
                  <a:stretch>
                    <a:fillRect l="-23256" r="-13953" b="-112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0A8F08-05E9-4C8A-BBF2-03CB804762A6}"/>
                </a:ext>
              </a:extLst>
            </p:cNvPr>
            <p:cNvSpPr/>
            <p:nvPr/>
          </p:nvSpPr>
          <p:spPr bwMode="auto">
            <a:xfrm>
              <a:off x="6156001" y="6385933"/>
              <a:ext cx="68580" cy="8382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F4EDC3-3C92-4BA6-AA29-C5EDCB266BEF}"/>
                    </a:ext>
                  </a:extLst>
                </p:cNvPr>
                <p:cNvSpPr txBox="1"/>
                <p:nvPr/>
              </p:nvSpPr>
              <p:spPr>
                <a:xfrm>
                  <a:off x="5523526" y="5990746"/>
                  <a:ext cx="792207" cy="4276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𝒔𝒂𝒎𝒑𝒍𝒆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F4EDC3-3C92-4BA6-AA29-C5EDCB266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526" y="5990746"/>
                  <a:ext cx="792207" cy="427618"/>
                </a:xfrm>
                <a:prstGeom prst="rect">
                  <a:avLst/>
                </a:prstGeom>
                <a:blipFill>
                  <a:blip r:embed="rId7"/>
                  <a:stretch>
                    <a:fillRect l="-13846" r="-7692" b="-12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D791AC-33ED-4C3D-9E65-DD34758848FC}"/>
                </a:ext>
              </a:extLst>
            </p:cNvPr>
            <p:cNvSpPr/>
            <p:nvPr/>
          </p:nvSpPr>
          <p:spPr bwMode="auto">
            <a:xfrm>
              <a:off x="7391983" y="6387749"/>
              <a:ext cx="68580" cy="8382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08F3CCE-058D-41B0-A7E7-62966422FDBE}"/>
                    </a:ext>
                  </a:extLst>
                </p:cNvPr>
                <p:cNvSpPr txBox="1"/>
                <p:nvPr/>
              </p:nvSpPr>
              <p:spPr>
                <a:xfrm>
                  <a:off x="6249323" y="5733524"/>
                  <a:ext cx="79220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08F3CCE-058D-41B0-A7E7-62966422F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323" y="5733524"/>
                  <a:ext cx="792207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46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2F4A55-938A-417A-8D42-D786E555203A}"/>
                </a:ext>
              </a:extLst>
            </p:cNvPr>
            <p:cNvSpPr/>
            <p:nvPr/>
          </p:nvSpPr>
          <p:spPr bwMode="auto">
            <a:xfrm>
              <a:off x="7335806" y="6328262"/>
              <a:ext cx="212103" cy="207941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264FCB4-4FD7-46E6-9B64-1378AC80BA07}"/>
                    </a:ext>
                  </a:extLst>
                </p:cNvPr>
                <p:cNvSpPr txBox="1"/>
                <p:nvPr/>
              </p:nvSpPr>
              <p:spPr>
                <a:xfrm>
                  <a:off x="8103495" y="5492185"/>
                  <a:ext cx="792207" cy="4276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𝒑𝒓𝒐𝒑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264FCB4-4FD7-46E6-9B64-1378AC80B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495" y="5492185"/>
                  <a:ext cx="792207" cy="427618"/>
                </a:xfrm>
                <a:prstGeom prst="rect">
                  <a:avLst/>
                </a:prstGeom>
                <a:blipFill>
                  <a:blip r:embed="rId9"/>
                  <a:stretch>
                    <a:fillRect b="-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FC8F153-B88E-4239-8C0E-8AFC256BA2E6}"/>
                    </a:ext>
                  </a:extLst>
                </p:cNvPr>
                <p:cNvSpPr txBox="1"/>
                <p:nvPr/>
              </p:nvSpPr>
              <p:spPr>
                <a:xfrm>
                  <a:off x="7719676" y="6156174"/>
                  <a:ext cx="48895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FC8F153-B88E-4239-8C0E-8AFC256BA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676" y="6156174"/>
                  <a:ext cx="48895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FF7765E4-B6D6-4917-B637-B867512A22C3}"/>
                </a:ext>
              </a:extLst>
            </p:cNvPr>
            <p:cNvSpPr/>
            <p:nvPr/>
          </p:nvSpPr>
          <p:spPr bwMode="auto">
            <a:xfrm>
              <a:off x="6732084" y="6193121"/>
              <a:ext cx="68580" cy="8382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C589EFBE-46CB-4741-A552-46931828E2E8}"/>
                </a:ext>
              </a:extLst>
            </p:cNvPr>
            <p:cNvSpPr/>
            <p:nvPr/>
          </p:nvSpPr>
          <p:spPr bwMode="auto">
            <a:xfrm>
              <a:off x="6645427" y="6133634"/>
              <a:ext cx="212103" cy="207941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4498B9-D39B-44CD-95D0-E89EC7726A3A}"/>
                </a:ext>
              </a:extLst>
            </p:cNvPr>
            <p:cNvCxnSpPr>
              <a:cxnSpLocks/>
              <a:endCxn id="15" idx="2"/>
            </p:cNvCxnSpPr>
            <p:nvPr/>
          </p:nvCxnSpPr>
          <p:spPr bwMode="auto">
            <a:xfrm flipH="1">
              <a:off x="7391983" y="6054860"/>
              <a:ext cx="1015912" cy="374799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5BFE8D1E-9692-47DA-8C06-CB33A7950018}"/>
                </a:ext>
              </a:extLst>
            </p:cNvPr>
            <p:cNvCxnSpPr>
              <a:cxnSpLocks/>
              <a:stCxn id="15" idx="1"/>
              <a:endCxn id="29" idx="2"/>
            </p:cNvCxnSpPr>
            <p:nvPr/>
          </p:nvCxnSpPr>
          <p:spPr bwMode="auto">
            <a:xfrm flipH="1" flipV="1">
              <a:off x="6732084" y="6235031"/>
              <a:ext cx="669942" cy="16499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FFFDEA0-17EF-491F-A15A-012A95CB3431}"/>
                    </a:ext>
                  </a:extLst>
                </p:cNvPr>
                <p:cNvSpPr txBox="1"/>
                <p:nvPr/>
              </p:nvSpPr>
              <p:spPr>
                <a:xfrm>
                  <a:off x="6803474" y="6214842"/>
                  <a:ext cx="48895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FFFDEA0-17EF-491F-A15A-012A95CB3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3474" y="6214842"/>
                  <a:ext cx="488950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CE38926-CCAF-4246-B65F-BA1CDC5B4178}"/>
                    </a:ext>
                  </a:extLst>
                </p:cNvPr>
                <p:cNvSpPr txBox="1"/>
                <p:nvPr/>
              </p:nvSpPr>
              <p:spPr>
                <a:xfrm>
                  <a:off x="7073766" y="5879261"/>
                  <a:ext cx="79220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CE38926-CCAF-4246-B65F-BA1CDC5B4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766" y="5879261"/>
                  <a:ext cx="792207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A775EA-E350-4A3E-A02F-19D442F2B849}"/>
              </a:ext>
            </a:extLst>
          </p:cNvPr>
          <p:cNvSpPr txBox="1">
            <a:spLocks/>
          </p:cNvSpPr>
          <p:nvPr/>
        </p:nvSpPr>
        <p:spPr bwMode="auto">
          <a:xfrm>
            <a:off x="162423" y="1677056"/>
            <a:ext cx="5118373" cy="499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Differences compared to RRT</a:t>
            </a:r>
          </a:p>
          <a:p>
            <a:r>
              <a:rPr lang="en-US" sz="1800" b="0" kern="0" dirty="0"/>
              <a:t>All operations are done on latent space (e.g. sampling, tree extension)</a:t>
            </a:r>
          </a:p>
          <a:p>
            <a:r>
              <a:rPr lang="en-US" sz="1800" b="0" kern="0" dirty="0"/>
              <a:t>Use </a:t>
            </a:r>
            <a:r>
              <a:rPr lang="en-US" sz="1800" b="0" kern="0" dirty="0">
                <a:solidFill>
                  <a:srgbClr val="FF0000"/>
                </a:solidFill>
              </a:rPr>
              <a:t>dynamics network </a:t>
            </a:r>
            <a:r>
              <a:rPr lang="en-US" sz="1800" b="0" kern="0" dirty="0"/>
              <a:t>to extend tree</a:t>
            </a:r>
            <a:endParaRPr lang="en-US" sz="1800" b="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Use </a:t>
            </a:r>
            <a:r>
              <a:rPr lang="en-US" sz="1800" b="0" dirty="0">
                <a:solidFill>
                  <a:srgbClr val="FF0000"/>
                </a:solidFill>
              </a:rPr>
              <a:t>collision check network </a:t>
            </a:r>
            <a:r>
              <a:rPr lang="en-US" sz="1800" b="0" dirty="0">
                <a:solidFill>
                  <a:schemeClr val="tx1"/>
                </a:solidFill>
              </a:rPr>
              <a:t>to check </a:t>
            </a:r>
            <a:r>
              <a:rPr lang="en-US" sz="1800" b="0" dirty="0"/>
              <a:t>if successive states are collision-free</a:t>
            </a:r>
          </a:p>
          <a:p>
            <a:endParaRPr lang="en-US" sz="1800" b="0" kern="0" dirty="0"/>
          </a:p>
          <a:p>
            <a:pPr marL="0" indent="0">
              <a:buNone/>
            </a:pPr>
            <a:r>
              <a:rPr lang="en-US" altLang="ko-KR" sz="1800" kern="0" dirty="0"/>
              <a:t>Main Idea</a:t>
            </a:r>
          </a:p>
          <a:p>
            <a:r>
              <a:rPr lang="en-US" altLang="ko-KR" sz="1800" b="0" kern="0" dirty="0"/>
              <a:t>Project all high-dimensional states to lower states and handle them</a:t>
            </a:r>
          </a:p>
          <a:p>
            <a:r>
              <a:rPr lang="en-US" altLang="ko-KR" sz="1800" b="0" kern="0" dirty="0"/>
              <a:t>Then, high-dimensional problem can be handled </a:t>
            </a:r>
            <a:r>
              <a:rPr lang="en-US" altLang="ko-KR" sz="1600" b="0" kern="0" dirty="0"/>
              <a:t>(e.g. Humanoid robot)</a:t>
            </a:r>
            <a:endParaRPr lang="en-US" altLang="ko-KR" sz="1800" b="0" kern="0" dirty="0"/>
          </a:p>
          <a:p>
            <a:pPr marL="0" indent="0">
              <a:buNone/>
            </a:pPr>
            <a:endParaRPr lang="en-US" sz="1800" kern="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81A9BB-6CBE-474D-828D-908934F4FD67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BF2807-E41B-4E6C-91EF-08A22CCC0997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9CC26C-801D-4601-AD88-8F1BEFEC54A5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4. Learned Latent Rapidly-exploring Random Trees (L2RRT)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13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III. Problem of Current Technique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F2458D-159B-4A44-B4A5-7D41AEE93D20}"/>
              </a:ext>
            </a:extLst>
          </p:cNvPr>
          <p:cNvSpPr txBox="1">
            <a:spLocks/>
          </p:cNvSpPr>
          <p:nvPr/>
        </p:nvSpPr>
        <p:spPr bwMode="auto">
          <a:xfrm>
            <a:off x="379191" y="1445341"/>
            <a:ext cx="8318500" cy="4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/>
              <a:t>What is the main weak point of L2RRT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6C3655-6E94-4E03-ACED-97A37734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527" y="1895195"/>
            <a:ext cx="5201828" cy="19617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50D3E4-ED0B-4E90-8081-28C2AEDBB786}"/>
              </a:ext>
            </a:extLst>
          </p:cNvPr>
          <p:cNvSpPr/>
          <p:nvPr/>
        </p:nvSpPr>
        <p:spPr bwMode="auto">
          <a:xfrm>
            <a:off x="3083152" y="3295568"/>
            <a:ext cx="471948" cy="35396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045CA8-9777-44D1-BC7E-7B450AF50612}"/>
                  </a:ext>
                </a:extLst>
              </p:cNvPr>
              <p:cNvSpPr/>
              <p:nvPr/>
            </p:nvSpPr>
            <p:spPr bwMode="auto">
              <a:xfrm>
                <a:off x="68826" y="4054202"/>
                <a:ext cx="2487561" cy="1107996"/>
              </a:xfrm>
              <a:prstGeom prst="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They use the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kumimoji="0" lang="en-US" sz="2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0" lang="en-US" sz="2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for</a:t>
                </a:r>
                <a:r>
                  <a:rPr kumimoji="0" lang="en-US" sz="22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dynamic network</a:t>
                </a:r>
                <a:endParaRPr kumimoji="0" lang="en-US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045CA8-9777-44D1-BC7E-7B450AF50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26" y="4054202"/>
                <a:ext cx="2487561" cy="1107996"/>
              </a:xfrm>
              <a:prstGeom prst="rect">
                <a:avLst/>
              </a:prstGeom>
              <a:blipFill>
                <a:blip r:embed="rId4"/>
                <a:stretch>
                  <a:fillRect l="-2174" t="-1596" r="-1932" b="-9043"/>
                </a:stretch>
              </a:blip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29E195-EE73-45DA-B878-D039E6918CEA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 bwMode="auto">
          <a:xfrm flipV="1">
            <a:off x="1312607" y="3649529"/>
            <a:ext cx="2006519" cy="404673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3561D-078C-43AB-BEAA-C463AA0E016A}"/>
              </a:ext>
            </a:extLst>
          </p:cNvPr>
          <p:cNvSpPr/>
          <p:nvPr/>
        </p:nvSpPr>
        <p:spPr bwMode="auto">
          <a:xfrm>
            <a:off x="4344106" y="2312670"/>
            <a:ext cx="2862367" cy="147631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F97B73-7101-4E58-B5BA-41DF5F0868A9}"/>
              </a:ext>
            </a:extLst>
          </p:cNvPr>
          <p:cNvSpPr/>
          <p:nvPr/>
        </p:nvSpPr>
        <p:spPr bwMode="auto">
          <a:xfrm>
            <a:off x="3500284" y="4040704"/>
            <a:ext cx="5574891" cy="110799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Both of those loss function just use for checking </a:t>
            </a:r>
            <a:r>
              <a:rPr lang="en-US" sz="2200" dirty="0">
                <a:latin typeface="Arial" charset="0"/>
              </a:rPr>
              <a:t>whether latent predicted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 is correct with real predicted state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ECDA1A-FEDB-4B0A-B280-AFFC30842488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 bwMode="auto">
          <a:xfrm flipH="1" flipV="1">
            <a:off x="5775290" y="3788981"/>
            <a:ext cx="512440" cy="251723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840553C-8CE4-479B-8E99-5E139B2CC92F}"/>
              </a:ext>
            </a:extLst>
          </p:cNvPr>
          <p:cNvSpPr/>
          <p:nvPr/>
        </p:nvSpPr>
        <p:spPr bwMode="auto">
          <a:xfrm>
            <a:off x="68827" y="5605018"/>
            <a:ext cx="9006348" cy="11079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 charset="0"/>
              </a:rPr>
              <a:t>So that, this approach just lead the dynamic network to learn the path of the random sampling like RRT in full state problem. So, it leads to the poor performance of L2RRT.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36BA5ED0-7761-4095-A944-53EBE4B8C768}"/>
              </a:ext>
            </a:extLst>
          </p:cNvPr>
          <p:cNvSpPr/>
          <p:nvPr/>
        </p:nvSpPr>
        <p:spPr bwMode="auto">
          <a:xfrm rot="5400000">
            <a:off x="4399845" y="1685635"/>
            <a:ext cx="252836" cy="7347678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7A8C53-2287-4987-9F5A-D997ED92C1C5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4CDC51C-1A13-4976-94BB-7D388AC5BCEC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5814DC9-5FAF-46CF-BD0B-3AB2425A914C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III. Problem of Current Technique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49013A-0CC1-4F7F-976F-01F07655C226}"/>
              </a:ext>
            </a:extLst>
          </p:cNvPr>
          <p:cNvSpPr txBox="1">
            <a:spLocks/>
          </p:cNvSpPr>
          <p:nvPr/>
        </p:nvSpPr>
        <p:spPr bwMode="auto">
          <a:xfrm>
            <a:off x="379191" y="1445341"/>
            <a:ext cx="8318500" cy="4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/>
              <a:t>What is the main weak point of </a:t>
            </a:r>
            <a:r>
              <a:rPr lang="en-US" kern="0" dirty="0" err="1"/>
              <a:t>DeepSMP</a:t>
            </a:r>
            <a:r>
              <a:rPr lang="en-US" kern="0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CF377-6116-4436-93F1-77590942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8" y="2106835"/>
            <a:ext cx="7843706" cy="33058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065366-B73D-4272-A70E-1FF47A4933DB}"/>
              </a:ext>
            </a:extLst>
          </p:cNvPr>
          <p:cNvSpPr/>
          <p:nvPr/>
        </p:nvSpPr>
        <p:spPr bwMode="auto">
          <a:xfrm>
            <a:off x="3412327" y="2221465"/>
            <a:ext cx="2090852" cy="319119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D2E158-9590-4DB5-8EBF-663E0CDE4F65}"/>
              </a:ext>
            </a:extLst>
          </p:cNvPr>
          <p:cNvSpPr txBox="1">
            <a:spLocks/>
          </p:cNvSpPr>
          <p:nvPr/>
        </p:nvSpPr>
        <p:spPr bwMode="auto">
          <a:xfrm>
            <a:off x="520118" y="5568983"/>
            <a:ext cx="8344448" cy="78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400" kern="0" dirty="0" err="1"/>
              <a:t>DeepSMP</a:t>
            </a:r>
            <a:r>
              <a:rPr lang="en-US" sz="2400" kern="0" dirty="0"/>
              <a:t> don’t suitable for high-dimensional motion planning due to the lack of </a:t>
            </a:r>
            <a:r>
              <a:rPr lang="en-US" sz="2400" dirty="0"/>
              <a:t>training data.</a:t>
            </a:r>
            <a:br>
              <a:rPr lang="en-US" sz="2400" dirty="0"/>
            </a:b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5983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04BBA475-5479-4382-B42B-63485C587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685691"/>
              </p:ext>
            </p:extLst>
          </p:nvPr>
        </p:nvGraphicFramePr>
        <p:xfrm>
          <a:off x="571500" y="1356442"/>
          <a:ext cx="83185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74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9C9156-2EEE-429C-A68F-A285A110E1DD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1. Training</a:t>
            </a:r>
            <a:r>
              <a:rPr lang="en-US" dirty="0"/>
              <a:t> L-SBMP</a:t>
            </a:r>
            <a:r>
              <a:rPr lang="en-US" sz="2500" kern="0" dirty="0"/>
              <a:t> 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766C87-FB3C-4B12-AAE3-21CBC4A5B3B4}"/>
              </a:ext>
            </a:extLst>
          </p:cNvPr>
          <p:cNvSpPr txBox="1">
            <a:spLocks/>
          </p:cNvSpPr>
          <p:nvPr/>
        </p:nvSpPr>
        <p:spPr bwMode="auto">
          <a:xfrm>
            <a:off x="241525" y="5978106"/>
            <a:ext cx="8621029" cy="6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BAFF9-3C27-4F19-ACAF-FE89F4A5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1962098"/>
            <a:ext cx="5840270" cy="2323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2E446-6EE5-4E5C-BAC2-B46C320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47" y="2099894"/>
            <a:ext cx="1836549" cy="20482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4BA366-E773-4123-AE5C-8E80C0FD976D}"/>
              </a:ext>
            </a:extLst>
          </p:cNvPr>
          <p:cNvSpPr/>
          <p:nvPr/>
        </p:nvSpPr>
        <p:spPr>
          <a:xfrm>
            <a:off x="212613" y="4201649"/>
            <a:ext cx="8456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NimbusRomNo9L-Regu"/>
              </a:rPr>
              <a:t>The training data for the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autoencoder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and dynamics network consists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 of 10,000 environments, each with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a trajectory 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of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10 successive states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control inputs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NimbusRomNo9L-Regu"/>
              </a:rPr>
              <a:t>The training data for the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collision checking network 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consists of 25,000 environments, again with 10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pairs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 of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states</a:t>
            </a:r>
            <a:r>
              <a:rPr lang="en-US" b="0" dirty="0">
                <a:solidFill>
                  <a:srgbClr val="000000"/>
                </a:solidFill>
                <a:latin typeface="NimbusRomNo9L-Regu"/>
              </a:rPr>
              <a:t>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and a collision label.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4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9C9156-2EEE-429C-A68F-A285A110E1DD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2. L2RRT*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92100" indent="-292100" algn="l" rtl="0" eaLnBrk="0" fontAlgn="base" hangingPunct="0"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kern="0" dirty="0">
                    <a:solidFill>
                      <a:schemeClr val="tx1"/>
                    </a:solidFill>
                  </a:rPr>
                  <a:t>We can add some more step in </a:t>
                </a:r>
                <a:r>
                  <a:rPr lang="en-US" sz="1800" kern="0" dirty="0">
                    <a:solidFill>
                      <a:schemeClr val="tx1"/>
                    </a:solidFill>
                  </a:rPr>
                  <a:t>L2RRT</a:t>
                </a:r>
                <a:r>
                  <a:rPr lang="en-US" sz="1800" b="0" kern="0" dirty="0">
                    <a:solidFill>
                      <a:schemeClr val="tx1"/>
                    </a:solidFill>
                  </a:rPr>
                  <a:t> to let it become </a:t>
                </a:r>
                <a:r>
                  <a:rPr lang="en-US" sz="1800" kern="0" dirty="0">
                    <a:solidFill>
                      <a:schemeClr val="tx1"/>
                    </a:solidFill>
                  </a:rPr>
                  <a:t>L2RRT*</a:t>
                </a:r>
                <a:r>
                  <a:rPr lang="en-US" sz="1800" b="0" kern="0" dirty="0">
                    <a:solidFill>
                      <a:schemeClr val="tx1"/>
                    </a:solidFill>
                  </a:rPr>
                  <a:t> which can provide the </a:t>
                </a:r>
                <a:r>
                  <a:rPr lang="en-US" sz="1800" kern="0" dirty="0">
                    <a:solidFill>
                      <a:schemeClr val="tx1"/>
                    </a:solidFill>
                  </a:rPr>
                  <a:t>near-optimal path</a:t>
                </a:r>
                <a:r>
                  <a:rPr lang="en-US" sz="1800" b="0" kern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chemeClr val="tx1"/>
                    </a:solidFill>
                  </a:rPr>
                  <a:t>Step 2: </a:t>
                </a:r>
                <a:r>
                  <a:rPr lang="en-US" sz="1800" b="0" kern="0" dirty="0">
                    <a:solidFill>
                      <a:schemeClr val="tx1"/>
                    </a:solidFill>
                  </a:rPr>
                  <a:t>With each iterator:</a:t>
                </a:r>
              </a:p>
              <a:p>
                <a:r>
                  <a:rPr lang="en-US" sz="1800" kern="0" dirty="0">
                    <a:solidFill>
                      <a:schemeClr val="tx1"/>
                    </a:solidFill>
                  </a:rPr>
                  <a:t>Step 2.1: </a:t>
                </a:r>
                <a:r>
                  <a:rPr lang="en-US" sz="1800" b="0" kern="0" dirty="0">
                    <a:solidFill>
                      <a:schemeClr val="tx1"/>
                    </a:solidFill>
                  </a:rPr>
                  <a:t>Sampling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𝒔𝒂𝒎𝒑𝒍𝒆</m:t>
                        </m:r>
                      </m:sub>
                    </m:sSub>
                  </m:oMath>
                </a14:m>
                <a:endParaRPr lang="en-US" sz="1800" kern="0" dirty="0">
                  <a:solidFill>
                    <a:schemeClr val="tx1"/>
                  </a:solidFill>
                </a:endParaRPr>
              </a:p>
              <a:p>
                <a:r>
                  <a:rPr lang="en-US" sz="1800" kern="0" dirty="0">
                    <a:solidFill>
                      <a:schemeClr val="tx1"/>
                    </a:solidFill>
                  </a:rPr>
                  <a:t>Step 2.2: </a:t>
                </a:r>
                <a:r>
                  <a:rPr lang="en-US" sz="1800" b="0" kern="0" dirty="0">
                    <a:solidFill>
                      <a:schemeClr val="tx1"/>
                    </a:solidFill>
                  </a:rPr>
                  <a:t>Choice the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𝒆𝒙𝒑𝒂𝒏𝒅</m:t>
                        </m:r>
                      </m:sub>
                    </m:sSub>
                  </m:oMath>
                </a14:m>
                <a:r>
                  <a:rPr lang="en-US" sz="1800" b="0" kern="0" dirty="0">
                    <a:solidFill>
                      <a:schemeClr val="tx1"/>
                    </a:solidFill>
                  </a:rPr>
                  <a:t> nearest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𝒔𝒂𝒎𝒑𝒍𝒆</m:t>
                        </m:r>
                      </m:sub>
                    </m:sSub>
                  </m:oMath>
                </a14:m>
                <a:r>
                  <a:rPr lang="en-US" sz="1800" kern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800" kern="0" dirty="0">
                    <a:solidFill>
                      <a:schemeClr val="tx1"/>
                    </a:solidFill>
                  </a:rPr>
                  <a:t>Step 2.3: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Random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and use it as input of </a:t>
                </a:r>
                <a:r>
                  <a:rPr lang="en-US" sz="1800" dirty="0">
                    <a:solidFill>
                      <a:schemeClr val="tx1"/>
                    </a:solidFill>
                  </a:rPr>
                  <a:t>the trained dynamic network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endParaRPr lang="en-US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Step 2.4: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Use the </a:t>
                </a:r>
                <a:r>
                  <a:rPr lang="en-US" sz="1800" dirty="0">
                    <a:solidFill>
                      <a:schemeClr val="tx1"/>
                    </a:solidFill>
                  </a:rPr>
                  <a:t>trained checking collision network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to check collision-free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𝒆𝒙𝒑𝒂𝒏𝒅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b="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blipFill>
                <a:blip r:embed="rId2"/>
                <a:stretch>
                  <a:fillRect l="-1167" t="-118" r="-2205" b="-1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11CC476-FC3D-4ABD-906C-54325123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6" y="1709176"/>
            <a:ext cx="3720927" cy="246081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827769E-61B2-46DE-B2D7-1730D7A0AC18}"/>
              </a:ext>
            </a:extLst>
          </p:cNvPr>
          <p:cNvSpPr/>
          <p:nvPr/>
        </p:nvSpPr>
        <p:spPr bwMode="auto">
          <a:xfrm>
            <a:off x="8116688" y="377705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/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𝒈𝒐𝒂𝒍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blipFill>
                <a:blip r:embed="rId4"/>
                <a:stretch>
                  <a:fillRect l="-21839" r="-12644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A00D179-E97A-40A7-8223-AF65B57DD2DF}"/>
              </a:ext>
            </a:extLst>
          </p:cNvPr>
          <p:cNvSpPr/>
          <p:nvPr/>
        </p:nvSpPr>
        <p:spPr bwMode="auto">
          <a:xfrm>
            <a:off x="7225534" y="400397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19241B-2E59-4FF2-A25F-32EF6BED7FA5}"/>
              </a:ext>
            </a:extLst>
          </p:cNvPr>
          <p:cNvCxnSpPr>
            <a:cxnSpLocks/>
            <a:stCxn id="12" idx="2"/>
            <a:endCxn id="14" idx="3"/>
          </p:cNvCxnSpPr>
          <p:nvPr/>
        </p:nvCxnSpPr>
        <p:spPr bwMode="auto">
          <a:xfrm flipH="1">
            <a:off x="7235577" y="3881021"/>
            <a:ext cx="881111" cy="1944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E526D64-2BE9-4A8E-B98E-E9A7FCE4491D}"/>
              </a:ext>
            </a:extLst>
          </p:cNvPr>
          <p:cNvSpPr/>
          <p:nvPr/>
        </p:nvSpPr>
        <p:spPr bwMode="auto">
          <a:xfrm>
            <a:off x="7169357" y="394448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D05AFC-045F-4C3B-AB48-422B3026BDA5}"/>
              </a:ext>
            </a:extLst>
          </p:cNvPr>
          <p:cNvSpPr/>
          <p:nvPr/>
        </p:nvSpPr>
        <p:spPr bwMode="auto">
          <a:xfrm>
            <a:off x="8567681" y="3269527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8B44E7-5AA9-4CF1-AF2F-267AE376F881}"/>
              </a:ext>
            </a:extLst>
          </p:cNvPr>
          <p:cNvCxnSpPr>
            <a:cxnSpLocks/>
            <a:stCxn id="12" idx="0"/>
            <a:endCxn id="17" idx="3"/>
          </p:cNvCxnSpPr>
          <p:nvPr/>
        </p:nvCxnSpPr>
        <p:spPr bwMode="auto">
          <a:xfrm flipV="1">
            <a:off x="8222740" y="3341072"/>
            <a:ext cx="354984" cy="4359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1D9A8FB-B82D-4D9A-B489-C6F162DC99EC}"/>
              </a:ext>
            </a:extLst>
          </p:cNvPr>
          <p:cNvSpPr/>
          <p:nvPr/>
        </p:nvSpPr>
        <p:spPr bwMode="auto">
          <a:xfrm>
            <a:off x="8487120" y="321004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7B64C5-A031-49AA-B138-769D01BE07A5}"/>
              </a:ext>
            </a:extLst>
          </p:cNvPr>
          <p:cNvSpPr/>
          <p:nvPr/>
        </p:nvSpPr>
        <p:spPr bwMode="auto">
          <a:xfrm>
            <a:off x="6254663" y="386262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7F4C6B-2087-4BB3-9A0A-B03B291A00F3}"/>
              </a:ext>
            </a:extLst>
          </p:cNvPr>
          <p:cNvCxnSpPr>
            <a:cxnSpLocks/>
            <a:stCxn id="16" idx="2"/>
            <a:endCxn id="26" idx="3"/>
          </p:cNvCxnSpPr>
          <p:nvPr/>
        </p:nvCxnSpPr>
        <p:spPr bwMode="auto">
          <a:xfrm flipH="1" flipV="1">
            <a:off x="6264706" y="3934165"/>
            <a:ext cx="904651" cy="1142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736AD2C-7EFB-420B-A2AB-FD1B32428956}"/>
              </a:ext>
            </a:extLst>
          </p:cNvPr>
          <p:cNvSpPr/>
          <p:nvPr/>
        </p:nvSpPr>
        <p:spPr bwMode="auto">
          <a:xfrm>
            <a:off x="6198486" y="380313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8D8D0B-F4CE-429E-BC0A-53E6A1C9C580}"/>
              </a:ext>
            </a:extLst>
          </p:cNvPr>
          <p:cNvSpPr/>
          <p:nvPr/>
        </p:nvSpPr>
        <p:spPr bwMode="auto">
          <a:xfrm>
            <a:off x="5273609" y="2918279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63F850-DFAD-488E-B8EB-95183888DC78}"/>
              </a:ext>
            </a:extLst>
          </p:cNvPr>
          <p:cNvSpPr/>
          <p:nvPr/>
        </p:nvSpPr>
        <p:spPr bwMode="auto">
          <a:xfrm>
            <a:off x="5191366" y="2846428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FE3C9F2-632E-4ED3-8885-79769FB66382}"/>
              </a:ext>
            </a:extLst>
          </p:cNvPr>
          <p:cNvSpPr/>
          <p:nvPr/>
        </p:nvSpPr>
        <p:spPr bwMode="auto">
          <a:xfrm>
            <a:off x="5538312" y="332525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549D51-CE19-4F53-8F37-51DE9793CB9F}"/>
              </a:ext>
            </a:extLst>
          </p:cNvPr>
          <p:cNvCxnSpPr>
            <a:cxnSpLocks/>
            <a:stCxn id="26" idx="0"/>
            <a:endCxn id="32" idx="5"/>
          </p:cNvCxnSpPr>
          <p:nvPr/>
        </p:nvCxnSpPr>
        <p:spPr bwMode="auto">
          <a:xfrm flipH="1" flipV="1">
            <a:off x="5596849" y="3396795"/>
            <a:ext cx="692104" cy="4658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EEAE406-8A5B-4F39-A8D3-69271B24D12C}"/>
              </a:ext>
            </a:extLst>
          </p:cNvPr>
          <p:cNvSpPr/>
          <p:nvPr/>
        </p:nvSpPr>
        <p:spPr bwMode="auto">
          <a:xfrm>
            <a:off x="5482135" y="326576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B568CB-FCE3-4C1B-B5E3-C6B3E3D63ACA}"/>
              </a:ext>
            </a:extLst>
          </p:cNvPr>
          <p:cNvSpPr/>
          <p:nvPr/>
        </p:nvSpPr>
        <p:spPr bwMode="auto">
          <a:xfrm>
            <a:off x="5373552" y="3886943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250DFF-D36D-4119-AFD5-7C1D49EBFFC3}"/>
              </a:ext>
            </a:extLst>
          </p:cNvPr>
          <p:cNvSpPr/>
          <p:nvPr/>
        </p:nvSpPr>
        <p:spPr bwMode="auto">
          <a:xfrm>
            <a:off x="5317375" y="3827456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DC81A18-B674-456B-9567-9AF2A885F0CC}"/>
              </a:ext>
            </a:extLst>
          </p:cNvPr>
          <p:cNvCxnSpPr>
            <a:cxnSpLocks/>
            <a:stCxn id="26" idx="2"/>
            <a:endCxn id="41" idx="6"/>
          </p:cNvCxnSpPr>
          <p:nvPr/>
        </p:nvCxnSpPr>
        <p:spPr bwMode="auto">
          <a:xfrm flipH="1">
            <a:off x="5442132" y="3904530"/>
            <a:ext cx="812531" cy="243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B089ED-8313-47FB-B43B-E385D7FD4B78}"/>
              </a:ext>
            </a:extLst>
          </p:cNvPr>
          <p:cNvCxnSpPr>
            <a:cxnSpLocks/>
            <a:stCxn id="41" idx="0"/>
            <a:endCxn id="29" idx="4"/>
          </p:cNvCxnSpPr>
          <p:nvPr/>
        </p:nvCxnSpPr>
        <p:spPr bwMode="auto">
          <a:xfrm flipH="1" flipV="1">
            <a:off x="5307899" y="3002099"/>
            <a:ext cx="99943" cy="88484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/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37E2A8-E31E-4517-A6E8-A84C17898A3B}"/>
                  </a:ext>
                </a:extLst>
              </p:cNvPr>
              <p:cNvSpPr txBox="1"/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𝒔𝒕𝒂𝒓𝒕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37E2A8-E31E-4517-A6E8-A84C17898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blipFill>
                <a:blip r:embed="rId6"/>
                <a:stretch>
                  <a:fillRect l="-28736" r="-11494" b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8754CD-1AE7-43B5-80C4-3C4B7518787B}"/>
                  </a:ext>
                </a:extLst>
              </p:cNvPr>
              <p:cNvSpPr txBox="1"/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𝒏𝒆𝒂𝒓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8754CD-1AE7-43B5-80C4-3C4B7518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blipFill>
                <a:blip r:embed="rId7"/>
                <a:stretch>
                  <a:fillRect l="-24138" r="-57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35C7A46-0F09-497A-87D1-0FAB904DD8F8}"/>
              </a:ext>
            </a:extLst>
          </p:cNvPr>
          <p:cNvSpPr txBox="1"/>
          <p:nvPr/>
        </p:nvSpPr>
        <p:spPr>
          <a:xfrm>
            <a:off x="7693866" y="3883739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2BAE28-ABC0-492B-89AE-6579A84A5CCB}"/>
              </a:ext>
            </a:extLst>
          </p:cNvPr>
          <p:cNvSpPr txBox="1"/>
          <p:nvPr/>
        </p:nvSpPr>
        <p:spPr>
          <a:xfrm>
            <a:off x="6543149" y="3944483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60BCC6-80D1-44E3-A348-9D89B377036A}"/>
              </a:ext>
            </a:extLst>
          </p:cNvPr>
          <p:cNvSpPr txBox="1"/>
          <p:nvPr/>
        </p:nvSpPr>
        <p:spPr>
          <a:xfrm>
            <a:off x="5712638" y="3916691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C628F2-6F67-4030-8FBA-D6D8C9692936}"/>
              </a:ext>
            </a:extLst>
          </p:cNvPr>
          <p:cNvSpPr txBox="1"/>
          <p:nvPr/>
        </p:nvSpPr>
        <p:spPr>
          <a:xfrm>
            <a:off x="5147453" y="3401181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E77C9E-D609-4D27-BEBC-308E2D38B50D}"/>
              </a:ext>
            </a:extLst>
          </p:cNvPr>
          <p:cNvSpPr txBox="1"/>
          <p:nvPr/>
        </p:nvSpPr>
        <p:spPr>
          <a:xfrm>
            <a:off x="5911951" y="3457155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29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9C9156-2EEE-429C-A68F-A285A110E1DD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2. L2RRT*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92100" indent="-292100" algn="l" rtl="0" eaLnBrk="0" fontAlgn="base" hangingPunct="0"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kern="0" dirty="0"/>
                  <a:t>Step 2.5: </a:t>
                </a:r>
                <a:r>
                  <a:rPr lang="en-US" sz="1800" b="0" kern="0" dirty="0"/>
                  <a:t>check the radius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b="0" dirty="0"/>
                  <a:t>to find the neighbor.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 is the neighbor.</a:t>
                </a:r>
              </a:p>
              <a:p>
                <a:r>
                  <a:rPr lang="en-US" sz="1800" dirty="0"/>
                  <a:t>Step 2.6: </a:t>
                </a:r>
                <a:r>
                  <a:rPr lang="en-US" sz="1800" b="0" dirty="0"/>
                  <a:t>computing the cost to move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b="0" dirty="0"/>
                  <a:t> to</a:t>
                </a:r>
                <a:r>
                  <a:rPr lang="en-US" sz="1800" b="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𝒕𝒄𝒐𝒔𝒕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𝒄𝒐𝒔𝒕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𝒏𝒆𝒘</m:t>
                              </m:r>
                            </m:sub>
                          </m:s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𝒏𝒆𝒂𝒓</m:t>
                              </m:r>
                            </m:sub>
                          </m:sSub>
                        </m:e>
                      </m:d>
                      <m:r>
                        <a:rPr lang="en-US" sz="1800" b="1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 kern="0" smtClean="0">
                          <a:latin typeface="Cambria Math" panose="02040503050406030204" pitchFamily="18" charset="0"/>
                        </a:rPr>
                        <m:t>𝒄𝒄𝒐𝒔</m:t>
                      </m:r>
                      <m:sSub>
                        <m:sSubPr>
                          <m:ctrlPr>
                            <a:rPr lang="en-US" sz="1800" b="1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kern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1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kern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kern="0" smtClean="0">
                                  <a:latin typeface="Cambria Math" panose="02040503050406030204" pitchFamily="18" charset="0"/>
                                </a:rPr>
                                <m:t>𝒏𝒆𝒘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blipFill>
                <a:blip r:embed="rId2"/>
                <a:stretch>
                  <a:fillRect l="-908" t="-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11CC476-FC3D-4ABD-906C-54325123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6" y="1709176"/>
            <a:ext cx="3720927" cy="246081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827769E-61B2-46DE-B2D7-1730D7A0AC18}"/>
              </a:ext>
            </a:extLst>
          </p:cNvPr>
          <p:cNvSpPr/>
          <p:nvPr/>
        </p:nvSpPr>
        <p:spPr bwMode="auto">
          <a:xfrm>
            <a:off x="8116688" y="377705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/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𝒈𝒐𝒂𝒍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blipFill>
                <a:blip r:embed="rId4"/>
                <a:stretch>
                  <a:fillRect l="-21839" r="-12644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A00D179-E97A-40A7-8223-AF65B57DD2DF}"/>
              </a:ext>
            </a:extLst>
          </p:cNvPr>
          <p:cNvSpPr/>
          <p:nvPr/>
        </p:nvSpPr>
        <p:spPr bwMode="auto">
          <a:xfrm>
            <a:off x="7225534" y="400397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19241B-2E59-4FF2-A25F-32EF6BED7FA5}"/>
              </a:ext>
            </a:extLst>
          </p:cNvPr>
          <p:cNvCxnSpPr>
            <a:cxnSpLocks/>
            <a:stCxn id="12" idx="2"/>
            <a:endCxn id="14" idx="3"/>
          </p:cNvCxnSpPr>
          <p:nvPr/>
        </p:nvCxnSpPr>
        <p:spPr bwMode="auto">
          <a:xfrm flipH="1">
            <a:off x="7235577" y="3881021"/>
            <a:ext cx="881111" cy="1944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E526D64-2BE9-4A8E-B98E-E9A7FCE4491D}"/>
              </a:ext>
            </a:extLst>
          </p:cNvPr>
          <p:cNvSpPr/>
          <p:nvPr/>
        </p:nvSpPr>
        <p:spPr bwMode="auto">
          <a:xfrm>
            <a:off x="7169357" y="394448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D05AFC-045F-4C3B-AB48-422B3026BDA5}"/>
              </a:ext>
            </a:extLst>
          </p:cNvPr>
          <p:cNvSpPr/>
          <p:nvPr/>
        </p:nvSpPr>
        <p:spPr bwMode="auto">
          <a:xfrm>
            <a:off x="8567681" y="3269527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8B44E7-5AA9-4CF1-AF2F-267AE376F881}"/>
              </a:ext>
            </a:extLst>
          </p:cNvPr>
          <p:cNvCxnSpPr>
            <a:cxnSpLocks/>
            <a:stCxn id="12" idx="0"/>
            <a:endCxn id="17" idx="3"/>
          </p:cNvCxnSpPr>
          <p:nvPr/>
        </p:nvCxnSpPr>
        <p:spPr bwMode="auto">
          <a:xfrm flipV="1">
            <a:off x="8222740" y="3341072"/>
            <a:ext cx="354984" cy="4359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1D9A8FB-B82D-4D9A-B489-C6F162DC99EC}"/>
              </a:ext>
            </a:extLst>
          </p:cNvPr>
          <p:cNvSpPr/>
          <p:nvPr/>
        </p:nvSpPr>
        <p:spPr bwMode="auto">
          <a:xfrm>
            <a:off x="8487120" y="321004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7B64C5-A031-49AA-B138-769D01BE07A5}"/>
              </a:ext>
            </a:extLst>
          </p:cNvPr>
          <p:cNvSpPr/>
          <p:nvPr/>
        </p:nvSpPr>
        <p:spPr bwMode="auto">
          <a:xfrm>
            <a:off x="6254663" y="386262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7F4C6B-2087-4BB3-9A0A-B03B291A00F3}"/>
              </a:ext>
            </a:extLst>
          </p:cNvPr>
          <p:cNvCxnSpPr>
            <a:cxnSpLocks/>
            <a:stCxn id="16" idx="2"/>
            <a:endCxn id="26" idx="3"/>
          </p:cNvCxnSpPr>
          <p:nvPr/>
        </p:nvCxnSpPr>
        <p:spPr bwMode="auto">
          <a:xfrm flipH="1" flipV="1">
            <a:off x="6264706" y="3934165"/>
            <a:ext cx="904651" cy="1142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736AD2C-7EFB-420B-A2AB-FD1B32428956}"/>
              </a:ext>
            </a:extLst>
          </p:cNvPr>
          <p:cNvSpPr/>
          <p:nvPr/>
        </p:nvSpPr>
        <p:spPr bwMode="auto">
          <a:xfrm>
            <a:off x="6198486" y="380313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8D8D0B-F4CE-429E-BC0A-53E6A1C9C580}"/>
              </a:ext>
            </a:extLst>
          </p:cNvPr>
          <p:cNvSpPr/>
          <p:nvPr/>
        </p:nvSpPr>
        <p:spPr bwMode="auto">
          <a:xfrm>
            <a:off x="5273609" y="2918279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63F850-DFAD-488E-B8EB-95183888DC78}"/>
              </a:ext>
            </a:extLst>
          </p:cNvPr>
          <p:cNvSpPr/>
          <p:nvPr/>
        </p:nvSpPr>
        <p:spPr bwMode="auto">
          <a:xfrm>
            <a:off x="5191366" y="2846428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FE3C9F2-632E-4ED3-8885-79769FB66382}"/>
              </a:ext>
            </a:extLst>
          </p:cNvPr>
          <p:cNvSpPr/>
          <p:nvPr/>
        </p:nvSpPr>
        <p:spPr bwMode="auto">
          <a:xfrm>
            <a:off x="5538312" y="332525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549D51-CE19-4F53-8F37-51DE9793CB9F}"/>
              </a:ext>
            </a:extLst>
          </p:cNvPr>
          <p:cNvCxnSpPr>
            <a:cxnSpLocks/>
            <a:stCxn id="26" idx="0"/>
            <a:endCxn id="32" idx="5"/>
          </p:cNvCxnSpPr>
          <p:nvPr/>
        </p:nvCxnSpPr>
        <p:spPr bwMode="auto">
          <a:xfrm flipH="1" flipV="1">
            <a:off x="5596849" y="3396795"/>
            <a:ext cx="692104" cy="4658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EEAE406-8A5B-4F39-A8D3-69271B24D12C}"/>
              </a:ext>
            </a:extLst>
          </p:cNvPr>
          <p:cNvSpPr/>
          <p:nvPr/>
        </p:nvSpPr>
        <p:spPr bwMode="auto">
          <a:xfrm>
            <a:off x="5482135" y="326576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B568CB-FCE3-4C1B-B5E3-C6B3E3D63ACA}"/>
              </a:ext>
            </a:extLst>
          </p:cNvPr>
          <p:cNvSpPr/>
          <p:nvPr/>
        </p:nvSpPr>
        <p:spPr bwMode="auto">
          <a:xfrm>
            <a:off x="5373552" y="3886943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250DFF-D36D-4119-AFD5-7C1D49EBFFC3}"/>
              </a:ext>
            </a:extLst>
          </p:cNvPr>
          <p:cNvSpPr/>
          <p:nvPr/>
        </p:nvSpPr>
        <p:spPr bwMode="auto">
          <a:xfrm>
            <a:off x="5317375" y="3827456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DC81A18-B674-456B-9567-9AF2A885F0CC}"/>
              </a:ext>
            </a:extLst>
          </p:cNvPr>
          <p:cNvCxnSpPr>
            <a:cxnSpLocks/>
            <a:stCxn id="26" idx="2"/>
            <a:endCxn id="41" idx="6"/>
          </p:cNvCxnSpPr>
          <p:nvPr/>
        </p:nvCxnSpPr>
        <p:spPr bwMode="auto">
          <a:xfrm flipH="1">
            <a:off x="5442132" y="3904530"/>
            <a:ext cx="812531" cy="243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B089ED-8313-47FB-B43B-E385D7FD4B78}"/>
              </a:ext>
            </a:extLst>
          </p:cNvPr>
          <p:cNvCxnSpPr>
            <a:cxnSpLocks/>
            <a:stCxn id="41" idx="0"/>
            <a:endCxn id="29" idx="4"/>
          </p:cNvCxnSpPr>
          <p:nvPr/>
        </p:nvCxnSpPr>
        <p:spPr bwMode="auto">
          <a:xfrm flipH="1" flipV="1">
            <a:off x="5307899" y="3002099"/>
            <a:ext cx="99943" cy="88484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/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F803C7-52B1-4FCF-BE10-F2ADB3C4E3E2}"/>
                  </a:ext>
                </a:extLst>
              </p:cNvPr>
              <p:cNvSpPr txBox="1"/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𝒏𝒆𝒂𝒓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F803C7-52B1-4FCF-BE10-F2ADB3C4E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blipFill>
                <a:blip r:embed="rId6"/>
                <a:stretch>
                  <a:fillRect l="-24138" r="-57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2CFB493-572E-42F5-A156-04629D773C4E}"/>
              </a:ext>
            </a:extLst>
          </p:cNvPr>
          <p:cNvSpPr txBox="1"/>
          <p:nvPr/>
        </p:nvSpPr>
        <p:spPr>
          <a:xfrm>
            <a:off x="7693866" y="3883739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6BF35D-E524-4CE2-B8C3-4FD6B4207836}"/>
              </a:ext>
            </a:extLst>
          </p:cNvPr>
          <p:cNvSpPr txBox="1"/>
          <p:nvPr/>
        </p:nvSpPr>
        <p:spPr>
          <a:xfrm>
            <a:off x="6543149" y="3944483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CDCE95-D6E8-4A68-B9EA-1468ACB2FBE2}"/>
              </a:ext>
            </a:extLst>
          </p:cNvPr>
          <p:cNvSpPr txBox="1"/>
          <p:nvPr/>
        </p:nvSpPr>
        <p:spPr>
          <a:xfrm>
            <a:off x="5712638" y="3916691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893B05-3CBB-43F2-B27A-17601BE989B7}"/>
              </a:ext>
            </a:extLst>
          </p:cNvPr>
          <p:cNvSpPr txBox="1"/>
          <p:nvPr/>
        </p:nvSpPr>
        <p:spPr>
          <a:xfrm>
            <a:off x="5147453" y="3401181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3CDDD2-0B30-474C-8C3B-47AB1C0AA2FE}"/>
              </a:ext>
            </a:extLst>
          </p:cNvPr>
          <p:cNvSpPr txBox="1"/>
          <p:nvPr/>
        </p:nvSpPr>
        <p:spPr>
          <a:xfrm>
            <a:off x="5911951" y="3457155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748D9E-E3D9-40E5-B58F-123689DF9EC4}"/>
                  </a:ext>
                </a:extLst>
              </p:cNvPr>
              <p:cNvSpPr txBox="1"/>
              <p:nvPr/>
            </p:nvSpPr>
            <p:spPr>
              <a:xfrm>
                <a:off x="6410143" y="3490809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748D9E-E3D9-40E5-B58F-123689DF9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3490809"/>
                <a:ext cx="529486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3D290-219E-46AD-BBF5-6E2B0E968D9E}"/>
                  </a:ext>
                </a:extLst>
              </p:cNvPr>
              <p:cNvSpPr txBox="1"/>
              <p:nvPr/>
            </p:nvSpPr>
            <p:spPr>
              <a:xfrm>
                <a:off x="4954794" y="3680966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3D290-219E-46AD-BBF5-6E2B0E96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94" y="3680966"/>
                <a:ext cx="529486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6F309F-F4E8-4AE1-9AB8-B707D4CF8455}"/>
                  </a:ext>
                </a:extLst>
              </p:cNvPr>
              <p:cNvSpPr txBox="1"/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𝒔𝒕𝒂𝒓𝒕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6F309F-F4E8-4AE1-9AB8-B707D4CF8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blipFill>
                <a:blip r:embed="rId9"/>
                <a:stretch>
                  <a:fillRect l="-28736" r="-11494" b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8B46FB9-0ECF-42C4-8B76-3DA5A80E94E0}"/>
              </a:ext>
            </a:extLst>
          </p:cNvPr>
          <p:cNvSpPr/>
          <p:nvPr/>
        </p:nvSpPr>
        <p:spPr bwMode="auto">
          <a:xfrm>
            <a:off x="5029836" y="2676085"/>
            <a:ext cx="1079838" cy="112704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0625425B-666B-4AC2-A09B-E1E69C6E1D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628956"/>
                  </p:ext>
                </p:extLst>
              </p:nvPr>
            </p:nvGraphicFramePr>
            <p:xfrm>
              <a:off x="5191366" y="4461516"/>
              <a:ext cx="3546231" cy="1375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78">
                      <a:extLst>
                        <a:ext uri="{9D8B030D-6E8A-4147-A177-3AD203B41FA5}">
                          <a16:colId xmlns:a16="http://schemas.microsoft.com/office/drawing/2014/main" val="2216551935"/>
                        </a:ext>
                      </a:extLst>
                    </a:gridCol>
                    <a:gridCol w="1055639">
                      <a:extLst>
                        <a:ext uri="{9D8B030D-6E8A-4147-A177-3AD203B41FA5}">
                          <a16:colId xmlns:a16="http://schemas.microsoft.com/office/drawing/2014/main" val="289867101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694726032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409776363"/>
                        </a:ext>
                      </a:extLst>
                    </a:gridCol>
                  </a:tblGrid>
                  <a:tr h="728417">
                    <a:tc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Cost </a:t>
                          </a:r>
                          <a:br>
                            <a:rPr lang="en-US" sz="1300" dirty="0"/>
                          </a:br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ccost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Parent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pn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Full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state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728593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  <m:t>𝒏𝒆𝒘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0598608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𝒏𝒆𝒂𝒓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𝒏𝒆𝒂𝒓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429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0625425B-666B-4AC2-A09B-E1E69C6E1D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628956"/>
                  </p:ext>
                </p:extLst>
              </p:nvPr>
            </p:nvGraphicFramePr>
            <p:xfrm>
              <a:off x="5191366" y="4461516"/>
              <a:ext cx="3546231" cy="1375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78">
                      <a:extLst>
                        <a:ext uri="{9D8B030D-6E8A-4147-A177-3AD203B41FA5}">
                          <a16:colId xmlns:a16="http://schemas.microsoft.com/office/drawing/2014/main" val="2216551935"/>
                        </a:ext>
                      </a:extLst>
                    </a:gridCol>
                    <a:gridCol w="1055639">
                      <a:extLst>
                        <a:ext uri="{9D8B030D-6E8A-4147-A177-3AD203B41FA5}">
                          <a16:colId xmlns:a16="http://schemas.microsoft.com/office/drawing/2014/main" val="289867101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694726032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409776363"/>
                        </a:ext>
                      </a:extLst>
                    </a:gridCol>
                  </a:tblGrid>
                  <a:tr h="728417">
                    <a:tc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Cost </a:t>
                          </a:r>
                          <a:br>
                            <a:rPr lang="en-US" sz="1300" dirty="0"/>
                          </a:br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ccost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Parent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pn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Full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state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728593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847" t="-224074" r="-397458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69" t="-224074" r="-103448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224074" r="-2740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598608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847" t="-330189" r="-39745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69" t="-330189" r="-10344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330189" r="-2740" b="-5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34291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379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9C9156-2EEE-429C-A68F-A285A110E1DD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2. L2RRT*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92100" indent="-292100" algn="l" rtl="0" eaLnBrk="0" fontAlgn="base" hangingPunct="0"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kern="0" dirty="0"/>
                  <a:t>Step 2.5: </a:t>
                </a:r>
                <a:r>
                  <a:rPr lang="en-US" sz="1800" b="0" kern="0" dirty="0"/>
                  <a:t>check the radius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b="0" dirty="0"/>
                  <a:t>to find the neighbor.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 is the neighbor.</a:t>
                </a:r>
              </a:p>
              <a:p>
                <a:r>
                  <a:rPr lang="en-US" sz="1800" dirty="0"/>
                  <a:t>Step 2.6: </a:t>
                </a:r>
                <a:r>
                  <a:rPr lang="en-US" sz="1800" b="0" dirty="0"/>
                  <a:t>computing the cost to move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kern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b="0" dirty="0"/>
                  <a:t> to</a:t>
                </a:r>
                <a:r>
                  <a:rPr lang="en-US" sz="1800" b="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kern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𝒕𝒄𝒐𝒔𝒕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kern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kern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𝒄𝒄𝒐𝒔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𝒏𝒆𝒘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1800" kern="0" dirty="0"/>
                  <a:t>Step 2.7: </a:t>
                </a:r>
                <a:r>
                  <a:rPr lang="en-US" sz="1800" b="0" kern="0" dirty="0"/>
                  <a:t>if </a:t>
                </a:r>
                <a14:m>
                  <m:oMath xmlns:m="http://schemas.openxmlformats.org/officeDocument/2006/math">
                    <m:r>
                      <a:rPr lang="en-US" sz="1800" b="0" i="1" kern="0">
                        <a:latin typeface="Cambria Math" panose="02040503050406030204" pitchFamily="18" charset="0"/>
                      </a:rPr>
                      <m:t>𝑡𝑐𝑜𝑠𝑡</m:t>
                    </m:r>
                    <m:r>
                      <a:rPr lang="en-US" sz="1800" b="0" i="1" ker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kern="0">
                        <a:latin typeface="Cambria Math" panose="02040503050406030204" pitchFamily="18" charset="0"/>
                      </a:rPr>
                      <m:t>𝑐𝑐𝑜𝑠</m:t>
                    </m:r>
                    <m:sSub>
                      <m:sSubPr>
                        <m:ctrlPr>
                          <a:rPr 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1800" b="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kern="0">
                                <a:latin typeface="Cambria Math" panose="02040503050406030204" pitchFamily="18" charset="0"/>
                              </a:rPr>
                              <m:t>𝑛𝑒𝑎𝑟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0" dirty="0"/>
                  <a:t> then use </a:t>
                </a:r>
                <a:r>
                  <a:rPr lang="en-US" sz="1800" dirty="0"/>
                  <a:t>trained checking collision network </a:t>
                </a:r>
                <a:r>
                  <a:rPr lang="en-US" sz="1800" b="0" dirty="0"/>
                  <a:t>to check collision-free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.</a:t>
                </a:r>
              </a:p>
              <a:p>
                <a:pPr marL="0" indent="0">
                  <a:buNone/>
                </a:pPr>
                <a:endParaRPr lang="en-US" sz="1800" b="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blipFill>
                <a:blip r:embed="rId2"/>
                <a:stretch>
                  <a:fillRect l="-908" t="-118" r="-23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11CC476-FC3D-4ABD-906C-54325123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6" y="1709176"/>
            <a:ext cx="3720927" cy="246081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827769E-61B2-46DE-B2D7-1730D7A0AC18}"/>
              </a:ext>
            </a:extLst>
          </p:cNvPr>
          <p:cNvSpPr/>
          <p:nvPr/>
        </p:nvSpPr>
        <p:spPr bwMode="auto">
          <a:xfrm>
            <a:off x="8116688" y="377705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/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𝒈𝒐𝒂𝒍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blipFill>
                <a:blip r:embed="rId4"/>
                <a:stretch>
                  <a:fillRect l="-21839" r="-12644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A00D179-E97A-40A7-8223-AF65B57DD2DF}"/>
              </a:ext>
            </a:extLst>
          </p:cNvPr>
          <p:cNvSpPr/>
          <p:nvPr/>
        </p:nvSpPr>
        <p:spPr bwMode="auto">
          <a:xfrm>
            <a:off x="7225534" y="400397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19241B-2E59-4FF2-A25F-32EF6BED7FA5}"/>
              </a:ext>
            </a:extLst>
          </p:cNvPr>
          <p:cNvCxnSpPr>
            <a:cxnSpLocks/>
            <a:stCxn id="12" idx="2"/>
            <a:endCxn id="14" idx="3"/>
          </p:cNvCxnSpPr>
          <p:nvPr/>
        </p:nvCxnSpPr>
        <p:spPr bwMode="auto">
          <a:xfrm flipH="1">
            <a:off x="7235577" y="3881021"/>
            <a:ext cx="881111" cy="1944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E526D64-2BE9-4A8E-B98E-E9A7FCE4491D}"/>
              </a:ext>
            </a:extLst>
          </p:cNvPr>
          <p:cNvSpPr/>
          <p:nvPr/>
        </p:nvSpPr>
        <p:spPr bwMode="auto">
          <a:xfrm>
            <a:off x="7169357" y="394448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D05AFC-045F-4C3B-AB48-422B3026BDA5}"/>
              </a:ext>
            </a:extLst>
          </p:cNvPr>
          <p:cNvSpPr/>
          <p:nvPr/>
        </p:nvSpPr>
        <p:spPr bwMode="auto">
          <a:xfrm>
            <a:off x="8567681" y="3269527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8B44E7-5AA9-4CF1-AF2F-267AE376F881}"/>
              </a:ext>
            </a:extLst>
          </p:cNvPr>
          <p:cNvCxnSpPr>
            <a:cxnSpLocks/>
            <a:stCxn id="12" idx="0"/>
            <a:endCxn id="17" idx="3"/>
          </p:cNvCxnSpPr>
          <p:nvPr/>
        </p:nvCxnSpPr>
        <p:spPr bwMode="auto">
          <a:xfrm flipV="1">
            <a:off x="8222740" y="3341072"/>
            <a:ext cx="354984" cy="4359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1D9A8FB-B82D-4D9A-B489-C6F162DC99EC}"/>
              </a:ext>
            </a:extLst>
          </p:cNvPr>
          <p:cNvSpPr/>
          <p:nvPr/>
        </p:nvSpPr>
        <p:spPr bwMode="auto">
          <a:xfrm>
            <a:off x="8487120" y="321004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7B64C5-A031-49AA-B138-769D01BE07A5}"/>
              </a:ext>
            </a:extLst>
          </p:cNvPr>
          <p:cNvSpPr/>
          <p:nvPr/>
        </p:nvSpPr>
        <p:spPr bwMode="auto">
          <a:xfrm>
            <a:off x="6254663" y="386262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7F4C6B-2087-4BB3-9A0A-B03B291A00F3}"/>
              </a:ext>
            </a:extLst>
          </p:cNvPr>
          <p:cNvCxnSpPr>
            <a:cxnSpLocks/>
            <a:stCxn id="16" idx="2"/>
            <a:endCxn id="26" idx="3"/>
          </p:cNvCxnSpPr>
          <p:nvPr/>
        </p:nvCxnSpPr>
        <p:spPr bwMode="auto">
          <a:xfrm flipH="1" flipV="1">
            <a:off x="6264706" y="3934165"/>
            <a:ext cx="904651" cy="1142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736AD2C-7EFB-420B-A2AB-FD1B32428956}"/>
              </a:ext>
            </a:extLst>
          </p:cNvPr>
          <p:cNvSpPr/>
          <p:nvPr/>
        </p:nvSpPr>
        <p:spPr bwMode="auto">
          <a:xfrm>
            <a:off x="6198486" y="380313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8D8D0B-F4CE-429E-BC0A-53E6A1C9C580}"/>
              </a:ext>
            </a:extLst>
          </p:cNvPr>
          <p:cNvSpPr/>
          <p:nvPr/>
        </p:nvSpPr>
        <p:spPr bwMode="auto">
          <a:xfrm>
            <a:off x="5273609" y="2918279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63F850-DFAD-488E-B8EB-95183888DC78}"/>
              </a:ext>
            </a:extLst>
          </p:cNvPr>
          <p:cNvSpPr/>
          <p:nvPr/>
        </p:nvSpPr>
        <p:spPr bwMode="auto">
          <a:xfrm>
            <a:off x="5191366" y="2846428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FE3C9F2-632E-4ED3-8885-79769FB66382}"/>
              </a:ext>
            </a:extLst>
          </p:cNvPr>
          <p:cNvSpPr/>
          <p:nvPr/>
        </p:nvSpPr>
        <p:spPr bwMode="auto">
          <a:xfrm>
            <a:off x="5538312" y="332525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549D51-CE19-4F53-8F37-51DE9793CB9F}"/>
              </a:ext>
            </a:extLst>
          </p:cNvPr>
          <p:cNvCxnSpPr>
            <a:cxnSpLocks/>
            <a:stCxn id="26" idx="0"/>
            <a:endCxn id="32" idx="5"/>
          </p:cNvCxnSpPr>
          <p:nvPr/>
        </p:nvCxnSpPr>
        <p:spPr bwMode="auto">
          <a:xfrm flipH="1" flipV="1">
            <a:off x="5596849" y="3396795"/>
            <a:ext cx="692104" cy="4658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EEAE406-8A5B-4F39-A8D3-69271B24D12C}"/>
              </a:ext>
            </a:extLst>
          </p:cNvPr>
          <p:cNvSpPr/>
          <p:nvPr/>
        </p:nvSpPr>
        <p:spPr bwMode="auto">
          <a:xfrm>
            <a:off x="5482135" y="326576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B568CB-FCE3-4C1B-B5E3-C6B3E3D63ACA}"/>
              </a:ext>
            </a:extLst>
          </p:cNvPr>
          <p:cNvSpPr/>
          <p:nvPr/>
        </p:nvSpPr>
        <p:spPr bwMode="auto">
          <a:xfrm>
            <a:off x="5373552" y="3886943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250DFF-D36D-4119-AFD5-7C1D49EBFFC3}"/>
              </a:ext>
            </a:extLst>
          </p:cNvPr>
          <p:cNvSpPr/>
          <p:nvPr/>
        </p:nvSpPr>
        <p:spPr bwMode="auto">
          <a:xfrm>
            <a:off x="5317375" y="3827456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DC81A18-B674-456B-9567-9AF2A885F0CC}"/>
              </a:ext>
            </a:extLst>
          </p:cNvPr>
          <p:cNvCxnSpPr>
            <a:cxnSpLocks/>
            <a:stCxn id="26" idx="2"/>
            <a:endCxn id="41" idx="6"/>
          </p:cNvCxnSpPr>
          <p:nvPr/>
        </p:nvCxnSpPr>
        <p:spPr bwMode="auto">
          <a:xfrm flipH="1">
            <a:off x="5442132" y="3904530"/>
            <a:ext cx="812531" cy="243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B089ED-8313-47FB-B43B-E385D7FD4B78}"/>
              </a:ext>
            </a:extLst>
          </p:cNvPr>
          <p:cNvCxnSpPr>
            <a:cxnSpLocks/>
            <a:stCxn id="41" idx="0"/>
            <a:endCxn id="29" idx="4"/>
          </p:cNvCxnSpPr>
          <p:nvPr/>
        </p:nvCxnSpPr>
        <p:spPr bwMode="auto">
          <a:xfrm flipH="1" flipV="1">
            <a:off x="5307899" y="3002099"/>
            <a:ext cx="99943" cy="88484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/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F803C7-52B1-4FCF-BE10-F2ADB3C4E3E2}"/>
                  </a:ext>
                </a:extLst>
              </p:cNvPr>
              <p:cNvSpPr txBox="1"/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𝒏𝒆𝒂𝒓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F803C7-52B1-4FCF-BE10-F2ADB3C4E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blipFill>
                <a:blip r:embed="rId6"/>
                <a:stretch>
                  <a:fillRect l="-24138" r="-57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2CFB493-572E-42F5-A156-04629D773C4E}"/>
              </a:ext>
            </a:extLst>
          </p:cNvPr>
          <p:cNvSpPr txBox="1"/>
          <p:nvPr/>
        </p:nvSpPr>
        <p:spPr>
          <a:xfrm>
            <a:off x="7693866" y="3883739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6BF35D-E524-4CE2-B8C3-4FD6B4207836}"/>
              </a:ext>
            </a:extLst>
          </p:cNvPr>
          <p:cNvSpPr txBox="1"/>
          <p:nvPr/>
        </p:nvSpPr>
        <p:spPr>
          <a:xfrm>
            <a:off x="6543149" y="3944483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CDCE95-D6E8-4A68-B9EA-1468ACB2FBE2}"/>
              </a:ext>
            </a:extLst>
          </p:cNvPr>
          <p:cNvSpPr txBox="1"/>
          <p:nvPr/>
        </p:nvSpPr>
        <p:spPr>
          <a:xfrm>
            <a:off x="5712638" y="3916691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893B05-3CBB-43F2-B27A-17601BE989B7}"/>
              </a:ext>
            </a:extLst>
          </p:cNvPr>
          <p:cNvSpPr txBox="1"/>
          <p:nvPr/>
        </p:nvSpPr>
        <p:spPr>
          <a:xfrm>
            <a:off x="5147453" y="3401181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3CDDD2-0B30-474C-8C3B-47AB1C0AA2FE}"/>
              </a:ext>
            </a:extLst>
          </p:cNvPr>
          <p:cNvSpPr txBox="1"/>
          <p:nvPr/>
        </p:nvSpPr>
        <p:spPr>
          <a:xfrm>
            <a:off x="5911951" y="3457155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748D9E-E3D9-40E5-B58F-123689DF9EC4}"/>
                  </a:ext>
                </a:extLst>
              </p:cNvPr>
              <p:cNvSpPr txBox="1"/>
              <p:nvPr/>
            </p:nvSpPr>
            <p:spPr>
              <a:xfrm>
                <a:off x="6410143" y="3490809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748D9E-E3D9-40E5-B58F-123689DF9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3490809"/>
                <a:ext cx="529486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3D290-219E-46AD-BBF5-6E2B0E968D9E}"/>
                  </a:ext>
                </a:extLst>
              </p:cNvPr>
              <p:cNvSpPr txBox="1"/>
              <p:nvPr/>
            </p:nvSpPr>
            <p:spPr>
              <a:xfrm>
                <a:off x="4954794" y="3680966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3D290-219E-46AD-BBF5-6E2B0E96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94" y="3680966"/>
                <a:ext cx="529486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6F309F-F4E8-4AE1-9AB8-B707D4CF8455}"/>
                  </a:ext>
                </a:extLst>
              </p:cNvPr>
              <p:cNvSpPr txBox="1"/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𝒔𝒕𝒂𝒓𝒕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6F309F-F4E8-4AE1-9AB8-B707D4CF8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blipFill>
                <a:blip r:embed="rId9"/>
                <a:stretch>
                  <a:fillRect l="-28736" r="-11494" b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8B46FB9-0ECF-42C4-8B76-3DA5A80E94E0}"/>
              </a:ext>
            </a:extLst>
          </p:cNvPr>
          <p:cNvSpPr/>
          <p:nvPr/>
        </p:nvSpPr>
        <p:spPr bwMode="auto">
          <a:xfrm>
            <a:off x="5029836" y="2676085"/>
            <a:ext cx="1079838" cy="112704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4C80EB2-AE38-40D7-938E-156BCE92A8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0089" y="5329450"/>
            <a:ext cx="1348023" cy="1503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40EBEDA8-B7A1-4C8C-8852-92460FA66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501510"/>
                  </p:ext>
                </p:extLst>
              </p:nvPr>
            </p:nvGraphicFramePr>
            <p:xfrm>
              <a:off x="5191366" y="4461516"/>
              <a:ext cx="3546231" cy="1375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78">
                      <a:extLst>
                        <a:ext uri="{9D8B030D-6E8A-4147-A177-3AD203B41FA5}">
                          <a16:colId xmlns:a16="http://schemas.microsoft.com/office/drawing/2014/main" val="2216551935"/>
                        </a:ext>
                      </a:extLst>
                    </a:gridCol>
                    <a:gridCol w="1055639">
                      <a:extLst>
                        <a:ext uri="{9D8B030D-6E8A-4147-A177-3AD203B41FA5}">
                          <a16:colId xmlns:a16="http://schemas.microsoft.com/office/drawing/2014/main" val="289867101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694726032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409776363"/>
                        </a:ext>
                      </a:extLst>
                    </a:gridCol>
                  </a:tblGrid>
                  <a:tr h="728417">
                    <a:tc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Cost </a:t>
                          </a:r>
                          <a:br>
                            <a:rPr lang="en-US" sz="1300" dirty="0"/>
                          </a:br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ccost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Parent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pn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Full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state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728593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  <m:t>𝒏𝒆𝒘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0598608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𝒏𝒆𝒂𝒓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𝒏𝒆𝒂𝒓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429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40EBEDA8-B7A1-4C8C-8852-92460FA66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501510"/>
                  </p:ext>
                </p:extLst>
              </p:nvPr>
            </p:nvGraphicFramePr>
            <p:xfrm>
              <a:off x="5191366" y="4461516"/>
              <a:ext cx="3546231" cy="1375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78">
                      <a:extLst>
                        <a:ext uri="{9D8B030D-6E8A-4147-A177-3AD203B41FA5}">
                          <a16:colId xmlns:a16="http://schemas.microsoft.com/office/drawing/2014/main" val="2216551935"/>
                        </a:ext>
                      </a:extLst>
                    </a:gridCol>
                    <a:gridCol w="1055639">
                      <a:extLst>
                        <a:ext uri="{9D8B030D-6E8A-4147-A177-3AD203B41FA5}">
                          <a16:colId xmlns:a16="http://schemas.microsoft.com/office/drawing/2014/main" val="289867101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694726032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409776363"/>
                        </a:ext>
                      </a:extLst>
                    </a:gridCol>
                  </a:tblGrid>
                  <a:tr h="728417">
                    <a:tc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Cost </a:t>
                          </a:r>
                          <a:br>
                            <a:rPr lang="en-US" sz="1300" dirty="0"/>
                          </a:br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ccost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Parent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pn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Full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state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728593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47" t="-224074" r="-397458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2069" t="-224074" r="-103448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0000" t="-224074" r="-2740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598608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47" t="-330189" r="-39745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2069" t="-330189" r="-10344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0000" t="-330189" r="-2740" b="-5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34291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22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9C9156-2EEE-429C-A68F-A285A110E1DD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2. L2RRT*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92100" indent="-292100" algn="l" rtl="0" eaLnBrk="0" fontAlgn="base" hangingPunct="0"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kern="0" dirty="0"/>
                  <a:t>Step 2.5: </a:t>
                </a:r>
                <a:r>
                  <a:rPr lang="en-US" sz="1800" b="0" kern="0" dirty="0"/>
                  <a:t>check the radius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b="0" dirty="0"/>
                  <a:t>to find the neighbor.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 is the neighbor.</a:t>
                </a:r>
              </a:p>
              <a:p>
                <a:r>
                  <a:rPr lang="en-US" sz="1800" dirty="0"/>
                  <a:t>Step 2.6: </a:t>
                </a:r>
                <a:r>
                  <a:rPr lang="en-US" sz="1800" b="0" dirty="0"/>
                  <a:t>computing the cost to move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b="0" dirty="0"/>
                  <a:t> to</a:t>
                </a:r>
                <a:r>
                  <a:rPr lang="en-US" sz="1800" b="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𝒕𝒄𝒐𝒔𝒕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𝒏𝒆𝒂𝒓</m:t>
                          </m:r>
                        </m:sub>
                      </m:sSub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𝒄𝒄𝒐𝒔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𝒏𝒆𝒘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1800" kern="0" dirty="0"/>
                  <a:t>Step 2.7: </a:t>
                </a:r>
                <a:r>
                  <a:rPr lang="en-US" sz="1800" b="0" kern="0" dirty="0"/>
                  <a:t>if </a:t>
                </a:r>
                <a14:m>
                  <m:oMath xmlns:m="http://schemas.openxmlformats.org/officeDocument/2006/math">
                    <m:r>
                      <a:rPr lang="en-US" sz="1800" b="0" i="1" kern="0">
                        <a:latin typeface="Cambria Math" panose="02040503050406030204" pitchFamily="18" charset="0"/>
                      </a:rPr>
                      <m:t>𝑡𝑐𝑜𝑠𝑡</m:t>
                    </m:r>
                    <m:r>
                      <a:rPr lang="en-US" sz="1800" b="0" i="1" ker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kern="0">
                        <a:latin typeface="Cambria Math" panose="02040503050406030204" pitchFamily="18" charset="0"/>
                      </a:rPr>
                      <m:t>𝑐𝑐𝑜𝑠𝑡</m:t>
                    </m:r>
                    <m:r>
                      <a:rPr lang="en-US" sz="1800" b="0" i="1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ker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b="0" i="1" ker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kern="0"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</m:oMath>
                </a14:m>
                <a:r>
                  <a:rPr lang="en-US" sz="1800" b="0" dirty="0"/>
                  <a:t> then use </a:t>
                </a:r>
                <a:r>
                  <a:rPr lang="en-US" sz="1800" dirty="0"/>
                  <a:t>trained checking collision network </a:t>
                </a:r>
                <a:r>
                  <a:rPr lang="en-US" sz="1800" b="0" dirty="0"/>
                  <a:t>to check collision-free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sz="18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𝒏𝒆𝒂𝒓</m:t>
                        </m:r>
                      </m:sub>
                    </m:sSub>
                  </m:oMath>
                </a14:m>
                <a:r>
                  <a:rPr lang="en-US" sz="1800" b="0" dirty="0"/>
                  <a:t>.</a:t>
                </a:r>
              </a:p>
              <a:p>
                <a:r>
                  <a:rPr lang="en-US" sz="1800" b="0" dirty="0"/>
                  <a:t>If there are </a:t>
                </a:r>
                <a:r>
                  <a:rPr lang="en-US" sz="1800" dirty="0"/>
                  <a:t>collision-free</a:t>
                </a:r>
                <a:r>
                  <a:rPr lang="en-US" sz="1800" b="0" dirty="0"/>
                  <a:t> then </a:t>
                </a:r>
                <a14:m>
                  <m:oMath xmlns:m="http://schemas.openxmlformats.org/officeDocument/2006/math">
                    <m:r>
                      <a:rPr lang="en-US" sz="1800" b="1" i="1" kern="0">
                        <a:latin typeface="Cambria Math" panose="02040503050406030204" pitchFamily="18" charset="0"/>
                      </a:rPr>
                      <m:t>𝒄𝒄𝒐𝒔</m:t>
                    </m:r>
                    <m:sSub>
                      <m:sSubPr>
                        <m:ctrlPr>
                          <a:rPr lang="en-US" sz="1800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ker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𝒏𝒆𝒂𝒓</m:t>
                            </m:r>
                          </m:sub>
                        </m:sSub>
                      </m:sub>
                    </m:sSub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𝒕𝒄𝒐𝒔𝒕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and </a:t>
                </a:r>
                <a:br>
                  <a:rPr lang="en-US" sz="1800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𝒏𝒆𝒂𝒓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b="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3766C87-FB3C-4B12-AAE3-21CBC4A5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25" y="1677056"/>
                <a:ext cx="4701411" cy="5180944"/>
              </a:xfrm>
              <a:prstGeom prst="rect">
                <a:avLst/>
              </a:prstGeom>
              <a:blipFill>
                <a:blip r:embed="rId2"/>
                <a:stretch>
                  <a:fillRect l="-908" t="-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11CC476-FC3D-4ABD-906C-54325123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6" y="1709176"/>
            <a:ext cx="3720927" cy="246081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827769E-61B2-46DE-B2D7-1730D7A0AC18}"/>
              </a:ext>
            </a:extLst>
          </p:cNvPr>
          <p:cNvSpPr/>
          <p:nvPr/>
        </p:nvSpPr>
        <p:spPr bwMode="auto">
          <a:xfrm>
            <a:off x="8116688" y="377705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/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𝒈𝒐𝒂𝒍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1D5E-CCE7-46B3-9FBB-F8D9538B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22" y="1964296"/>
                <a:ext cx="529486" cy="429220"/>
              </a:xfrm>
              <a:prstGeom prst="rect">
                <a:avLst/>
              </a:prstGeom>
              <a:blipFill>
                <a:blip r:embed="rId4"/>
                <a:stretch>
                  <a:fillRect l="-21839" r="-12644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A00D179-E97A-40A7-8223-AF65B57DD2DF}"/>
              </a:ext>
            </a:extLst>
          </p:cNvPr>
          <p:cNvSpPr/>
          <p:nvPr/>
        </p:nvSpPr>
        <p:spPr bwMode="auto">
          <a:xfrm>
            <a:off x="7225534" y="400397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19241B-2E59-4FF2-A25F-32EF6BED7FA5}"/>
              </a:ext>
            </a:extLst>
          </p:cNvPr>
          <p:cNvCxnSpPr>
            <a:cxnSpLocks/>
            <a:stCxn id="12" idx="2"/>
            <a:endCxn id="14" idx="3"/>
          </p:cNvCxnSpPr>
          <p:nvPr/>
        </p:nvCxnSpPr>
        <p:spPr bwMode="auto">
          <a:xfrm flipH="1">
            <a:off x="7235577" y="3881021"/>
            <a:ext cx="881111" cy="1944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E526D64-2BE9-4A8E-B98E-E9A7FCE4491D}"/>
              </a:ext>
            </a:extLst>
          </p:cNvPr>
          <p:cNvSpPr/>
          <p:nvPr/>
        </p:nvSpPr>
        <p:spPr bwMode="auto">
          <a:xfrm>
            <a:off x="7169357" y="394448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D05AFC-045F-4C3B-AB48-422B3026BDA5}"/>
              </a:ext>
            </a:extLst>
          </p:cNvPr>
          <p:cNvSpPr/>
          <p:nvPr/>
        </p:nvSpPr>
        <p:spPr bwMode="auto">
          <a:xfrm>
            <a:off x="8567681" y="3269527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8B44E7-5AA9-4CF1-AF2F-267AE376F881}"/>
              </a:ext>
            </a:extLst>
          </p:cNvPr>
          <p:cNvCxnSpPr>
            <a:cxnSpLocks/>
            <a:stCxn id="12" idx="0"/>
            <a:endCxn id="17" idx="3"/>
          </p:cNvCxnSpPr>
          <p:nvPr/>
        </p:nvCxnSpPr>
        <p:spPr bwMode="auto">
          <a:xfrm flipV="1">
            <a:off x="8222740" y="3341072"/>
            <a:ext cx="354984" cy="4359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1D9A8FB-B82D-4D9A-B489-C6F162DC99EC}"/>
              </a:ext>
            </a:extLst>
          </p:cNvPr>
          <p:cNvSpPr/>
          <p:nvPr/>
        </p:nvSpPr>
        <p:spPr bwMode="auto">
          <a:xfrm>
            <a:off x="8487120" y="3210040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7B64C5-A031-49AA-B138-769D01BE07A5}"/>
              </a:ext>
            </a:extLst>
          </p:cNvPr>
          <p:cNvSpPr/>
          <p:nvPr/>
        </p:nvSpPr>
        <p:spPr bwMode="auto">
          <a:xfrm>
            <a:off x="6254663" y="386262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7F4C6B-2087-4BB3-9A0A-B03B291A00F3}"/>
              </a:ext>
            </a:extLst>
          </p:cNvPr>
          <p:cNvCxnSpPr>
            <a:cxnSpLocks/>
            <a:stCxn id="16" idx="2"/>
            <a:endCxn id="26" idx="3"/>
          </p:cNvCxnSpPr>
          <p:nvPr/>
        </p:nvCxnSpPr>
        <p:spPr bwMode="auto">
          <a:xfrm flipH="1" flipV="1">
            <a:off x="6264706" y="3934165"/>
            <a:ext cx="904651" cy="1142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736AD2C-7EFB-420B-A2AB-FD1B32428956}"/>
              </a:ext>
            </a:extLst>
          </p:cNvPr>
          <p:cNvSpPr/>
          <p:nvPr/>
        </p:nvSpPr>
        <p:spPr bwMode="auto">
          <a:xfrm>
            <a:off x="6198486" y="380313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8D8D0B-F4CE-429E-BC0A-53E6A1C9C580}"/>
              </a:ext>
            </a:extLst>
          </p:cNvPr>
          <p:cNvSpPr/>
          <p:nvPr/>
        </p:nvSpPr>
        <p:spPr bwMode="auto">
          <a:xfrm>
            <a:off x="5273609" y="2918279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63F850-DFAD-488E-B8EB-95183888DC78}"/>
              </a:ext>
            </a:extLst>
          </p:cNvPr>
          <p:cNvSpPr/>
          <p:nvPr/>
        </p:nvSpPr>
        <p:spPr bwMode="auto">
          <a:xfrm>
            <a:off x="5191366" y="2846428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FE3C9F2-632E-4ED3-8885-79769FB66382}"/>
              </a:ext>
            </a:extLst>
          </p:cNvPr>
          <p:cNvSpPr/>
          <p:nvPr/>
        </p:nvSpPr>
        <p:spPr bwMode="auto">
          <a:xfrm>
            <a:off x="5538312" y="332525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549D51-CE19-4F53-8F37-51DE9793CB9F}"/>
              </a:ext>
            </a:extLst>
          </p:cNvPr>
          <p:cNvCxnSpPr>
            <a:cxnSpLocks/>
            <a:stCxn id="26" idx="0"/>
            <a:endCxn id="32" idx="5"/>
          </p:cNvCxnSpPr>
          <p:nvPr/>
        </p:nvCxnSpPr>
        <p:spPr bwMode="auto">
          <a:xfrm flipH="1" flipV="1">
            <a:off x="5596849" y="3396795"/>
            <a:ext cx="692104" cy="4658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EEAE406-8A5B-4F39-A8D3-69271B24D12C}"/>
              </a:ext>
            </a:extLst>
          </p:cNvPr>
          <p:cNvSpPr/>
          <p:nvPr/>
        </p:nvSpPr>
        <p:spPr bwMode="auto">
          <a:xfrm>
            <a:off x="5482135" y="326576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B568CB-FCE3-4C1B-B5E3-C6B3E3D63ACA}"/>
              </a:ext>
            </a:extLst>
          </p:cNvPr>
          <p:cNvSpPr/>
          <p:nvPr/>
        </p:nvSpPr>
        <p:spPr bwMode="auto">
          <a:xfrm>
            <a:off x="5373552" y="3886943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250DFF-D36D-4119-AFD5-7C1D49EBFFC3}"/>
              </a:ext>
            </a:extLst>
          </p:cNvPr>
          <p:cNvSpPr/>
          <p:nvPr/>
        </p:nvSpPr>
        <p:spPr bwMode="auto">
          <a:xfrm>
            <a:off x="5317375" y="3827456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DC81A18-B674-456B-9567-9AF2A885F0CC}"/>
              </a:ext>
            </a:extLst>
          </p:cNvPr>
          <p:cNvCxnSpPr>
            <a:cxnSpLocks/>
            <a:stCxn id="26" idx="2"/>
            <a:endCxn id="41" idx="6"/>
          </p:cNvCxnSpPr>
          <p:nvPr/>
        </p:nvCxnSpPr>
        <p:spPr bwMode="auto">
          <a:xfrm flipH="1">
            <a:off x="5442132" y="3904530"/>
            <a:ext cx="812531" cy="243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/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2E1170-C95E-47BB-832C-2D86A25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81" y="3125195"/>
                <a:ext cx="7922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F803C7-52B1-4FCF-BE10-F2ADB3C4E3E2}"/>
                  </a:ext>
                </a:extLst>
              </p:cNvPr>
              <p:cNvSpPr txBox="1"/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𝒏𝒆𝒂𝒓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F803C7-52B1-4FCF-BE10-F2ADB3C4E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02" y="2447885"/>
                <a:ext cx="529486" cy="400110"/>
              </a:xfrm>
              <a:prstGeom prst="rect">
                <a:avLst/>
              </a:prstGeom>
              <a:blipFill>
                <a:blip r:embed="rId6"/>
                <a:stretch>
                  <a:fillRect l="-24138" r="-57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2CFB493-572E-42F5-A156-04629D773C4E}"/>
              </a:ext>
            </a:extLst>
          </p:cNvPr>
          <p:cNvSpPr txBox="1"/>
          <p:nvPr/>
        </p:nvSpPr>
        <p:spPr>
          <a:xfrm>
            <a:off x="7693866" y="3883739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6BF35D-E524-4CE2-B8C3-4FD6B4207836}"/>
              </a:ext>
            </a:extLst>
          </p:cNvPr>
          <p:cNvSpPr txBox="1"/>
          <p:nvPr/>
        </p:nvSpPr>
        <p:spPr>
          <a:xfrm>
            <a:off x="6543149" y="3944483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CDCE95-D6E8-4A68-B9EA-1468ACB2FBE2}"/>
              </a:ext>
            </a:extLst>
          </p:cNvPr>
          <p:cNvSpPr txBox="1"/>
          <p:nvPr/>
        </p:nvSpPr>
        <p:spPr>
          <a:xfrm>
            <a:off x="5712638" y="3916691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3CDDD2-0B30-474C-8C3B-47AB1C0AA2FE}"/>
              </a:ext>
            </a:extLst>
          </p:cNvPr>
          <p:cNvSpPr txBox="1"/>
          <p:nvPr/>
        </p:nvSpPr>
        <p:spPr>
          <a:xfrm>
            <a:off x="5911951" y="3457155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748D9E-E3D9-40E5-B58F-123689DF9EC4}"/>
                  </a:ext>
                </a:extLst>
              </p:cNvPr>
              <p:cNvSpPr txBox="1"/>
              <p:nvPr/>
            </p:nvSpPr>
            <p:spPr>
              <a:xfrm>
                <a:off x="6410143" y="3490809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748D9E-E3D9-40E5-B58F-123689DF9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3490809"/>
                <a:ext cx="529486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3D290-219E-46AD-BBF5-6E2B0E968D9E}"/>
                  </a:ext>
                </a:extLst>
              </p:cNvPr>
              <p:cNvSpPr txBox="1"/>
              <p:nvPr/>
            </p:nvSpPr>
            <p:spPr>
              <a:xfrm>
                <a:off x="4954794" y="3680966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3D290-219E-46AD-BBF5-6E2B0E96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94" y="3680966"/>
                <a:ext cx="529486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6F309F-F4E8-4AE1-9AB8-B707D4CF8455}"/>
                  </a:ext>
                </a:extLst>
              </p:cNvPr>
              <p:cNvSpPr txBox="1"/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𝒔𝒕𝒂𝒓𝒕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6F309F-F4E8-4AE1-9AB8-B707D4CF8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873" y="3660858"/>
                <a:ext cx="529486" cy="400110"/>
              </a:xfrm>
              <a:prstGeom prst="rect">
                <a:avLst/>
              </a:prstGeom>
              <a:blipFill>
                <a:blip r:embed="rId9"/>
                <a:stretch>
                  <a:fillRect l="-28736" r="-11494" b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2BCCE07-22A7-467A-88CE-86233E2FB8D8}"/>
              </a:ext>
            </a:extLst>
          </p:cNvPr>
          <p:cNvCxnSpPr>
            <a:cxnSpLocks/>
            <a:stCxn id="34" idx="1"/>
            <a:endCxn id="29" idx="5"/>
          </p:cNvCxnSpPr>
          <p:nvPr/>
        </p:nvCxnSpPr>
        <p:spPr bwMode="auto">
          <a:xfrm flipH="1" flipV="1">
            <a:off x="5332146" y="2989824"/>
            <a:ext cx="181051" cy="3063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DE18337-6FAC-4236-AABB-7FA84B9EA4A5}"/>
              </a:ext>
            </a:extLst>
          </p:cNvPr>
          <p:cNvSpPr txBox="1"/>
          <p:nvPr/>
        </p:nvSpPr>
        <p:spPr>
          <a:xfrm>
            <a:off x="5377640" y="2961317"/>
            <a:ext cx="276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EEAFF776-2E27-4AFA-A33D-B563D8E07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04639"/>
                  </p:ext>
                </p:extLst>
              </p:nvPr>
            </p:nvGraphicFramePr>
            <p:xfrm>
              <a:off x="5191366" y="4461516"/>
              <a:ext cx="3546231" cy="1375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78">
                      <a:extLst>
                        <a:ext uri="{9D8B030D-6E8A-4147-A177-3AD203B41FA5}">
                          <a16:colId xmlns:a16="http://schemas.microsoft.com/office/drawing/2014/main" val="2216551935"/>
                        </a:ext>
                      </a:extLst>
                    </a:gridCol>
                    <a:gridCol w="1055639">
                      <a:extLst>
                        <a:ext uri="{9D8B030D-6E8A-4147-A177-3AD203B41FA5}">
                          <a16:colId xmlns:a16="http://schemas.microsoft.com/office/drawing/2014/main" val="289867101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694726032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409776363"/>
                        </a:ext>
                      </a:extLst>
                    </a:gridCol>
                  </a:tblGrid>
                  <a:tr h="728417">
                    <a:tc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Cost </a:t>
                          </a:r>
                          <a:br>
                            <a:rPr lang="en-US" sz="1300" dirty="0"/>
                          </a:br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ccost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Parent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pn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Full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state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728593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i="1" kern="0" smtClean="0">
                                        <a:latin typeface="Cambria Math" panose="02040503050406030204" pitchFamily="18" charset="0"/>
                                      </a:rPr>
                                      <m:t>𝒏𝒆𝒘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0598608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𝒏𝒆𝒂𝒓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𝒏𝒆𝒘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300" b="1" i="1" kern="0" smtClean="0">
                                        <a:latin typeface="Cambria Math" panose="02040503050406030204" pitchFamily="18" charset="0"/>
                                      </a:rPr>
                                      <m:t>𝒏𝒆𝒂𝒓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429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EEAFF776-2E27-4AFA-A33D-B563D8E07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04639"/>
                  </p:ext>
                </p:extLst>
              </p:nvPr>
            </p:nvGraphicFramePr>
            <p:xfrm>
              <a:off x="5191366" y="4461516"/>
              <a:ext cx="3546231" cy="1375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78">
                      <a:extLst>
                        <a:ext uri="{9D8B030D-6E8A-4147-A177-3AD203B41FA5}">
                          <a16:colId xmlns:a16="http://schemas.microsoft.com/office/drawing/2014/main" val="2216551935"/>
                        </a:ext>
                      </a:extLst>
                    </a:gridCol>
                    <a:gridCol w="1055639">
                      <a:extLst>
                        <a:ext uri="{9D8B030D-6E8A-4147-A177-3AD203B41FA5}">
                          <a16:colId xmlns:a16="http://schemas.microsoft.com/office/drawing/2014/main" val="289867101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694726032"/>
                        </a:ext>
                      </a:extLst>
                    </a:gridCol>
                    <a:gridCol w="886557">
                      <a:extLst>
                        <a:ext uri="{9D8B030D-6E8A-4147-A177-3AD203B41FA5}">
                          <a16:colId xmlns:a16="http://schemas.microsoft.com/office/drawing/2014/main" val="409776363"/>
                        </a:ext>
                      </a:extLst>
                    </a:gridCol>
                  </a:tblGrid>
                  <a:tr h="728417">
                    <a:tc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Current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Cost </a:t>
                          </a:r>
                          <a:br>
                            <a:rPr lang="en-US" sz="1300" dirty="0"/>
                          </a:br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ccost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Parent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(</a:t>
                          </a:r>
                          <a:r>
                            <a:rPr lang="en-US" sz="1300" dirty="0" err="1"/>
                            <a:t>pn</a:t>
                          </a:r>
                          <a:r>
                            <a:rPr lang="en-US" sz="13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Full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state </a:t>
                          </a:r>
                        </a:p>
                        <a:p>
                          <a:pPr algn="ctr"/>
                          <a:r>
                            <a:rPr lang="en-US" sz="1300" dirty="0"/>
                            <a:t>node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728593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847" t="-224074" r="-397458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69" t="-224074" r="-103448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224074" r="-2740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598608"/>
                      </a:ext>
                    </a:extLst>
                  </a:tr>
                  <a:tr h="3237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847" t="-330189" r="-39745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1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2069" t="-330189" r="-10344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330189" r="-2740" b="-5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34291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1CA44D6-2E21-4CB1-86FC-399EE408E34B}"/>
              </a:ext>
            </a:extLst>
          </p:cNvPr>
          <p:cNvSpPr txBox="1"/>
          <p:nvPr/>
        </p:nvSpPr>
        <p:spPr>
          <a:xfrm>
            <a:off x="5022402" y="5951220"/>
            <a:ext cx="39489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Based on L2RRT* we can generate the near-optimal path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7BA2089-2AAB-4C5E-BEF8-CEBD4FF20670}"/>
              </a:ext>
            </a:extLst>
          </p:cNvPr>
          <p:cNvSpPr/>
          <p:nvPr/>
        </p:nvSpPr>
        <p:spPr bwMode="auto">
          <a:xfrm>
            <a:off x="4269948" y="6019800"/>
            <a:ext cx="672988" cy="5105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AF729-0EB5-4292-B6D3-BABCF755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</a:t>
            </a:r>
            <a:endParaRPr lang="ko-KR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F5AE33-CAD2-4055-994A-665A61C830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809135"/>
          <a:ext cx="8153400" cy="429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218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9C9156-2EEE-429C-A68F-A285A110E1DD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3. Training </a:t>
            </a:r>
            <a:r>
              <a:rPr lang="en-US" sz="2500" kern="0" dirty="0" err="1"/>
              <a:t>DeepControlSampler</a:t>
            </a: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93121-FF74-43A8-925D-E04AB5ECE18D}"/>
              </a:ext>
            </a:extLst>
          </p:cNvPr>
          <p:cNvSpPr txBox="1">
            <a:spLocks/>
          </p:cNvSpPr>
          <p:nvPr/>
        </p:nvSpPr>
        <p:spPr bwMode="auto">
          <a:xfrm>
            <a:off x="459005" y="5720938"/>
            <a:ext cx="8318500" cy="10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With the training data will be generated from the near-optimal path of L2RRT*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6D01A-EAF2-420C-94C7-70233FDAE3AA}"/>
              </a:ext>
            </a:extLst>
          </p:cNvPr>
          <p:cNvSpPr txBox="1"/>
          <p:nvPr/>
        </p:nvSpPr>
        <p:spPr>
          <a:xfrm>
            <a:off x="4105344" y="1843807"/>
            <a:ext cx="339067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kern="0" dirty="0" err="1"/>
              <a:t>DeepControlSampler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6CA92-F74D-49B3-AC9B-C1C13DA6E67F}"/>
              </a:ext>
            </a:extLst>
          </p:cNvPr>
          <p:cNvSpPr txBox="1"/>
          <p:nvPr/>
        </p:nvSpPr>
        <p:spPr>
          <a:xfrm>
            <a:off x="884421" y="1770446"/>
            <a:ext cx="202331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ObsEncoder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5A4C3CA-5788-4D3B-8340-1E75816CFD3D}"/>
                  </a:ext>
                </a:extLst>
              </p:cNvPr>
              <p:cNvSpPr/>
              <p:nvPr/>
            </p:nvSpPr>
            <p:spPr bwMode="auto">
              <a:xfrm>
                <a:off x="4135054" y="3462348"/>
                <a:ext cx="802706" cy="4616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5A4C3CA-5788-4D3B-8340-1E75816CF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5054" y="3462348"/>
                <a:ext cx="80270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88FD34-DB66-4053-9690-B5DB8A9685E6}"/>
                  </a:ext>
                </a:extLst>
              </p:cNvPr>
              <p:cNvSpPr/>
              <p:nvPr/>
            </p:nvSpPr>
            <p:spPr bwMode="auto">
              <a:xfrm>
                <a:off x="4135054" y="3983440"/>
                <a:ext cx="802706" cy="4966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𝒈𝒐𝒂𝒍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88FD34-DB66-4053-9690-B5DB8A968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5054" y="3983440"/>
                <a:ext cx="802706" cy="496611"/>
              </a:xfrm>
              <a:prstGeom prst="rect">
                <a:avLst/>
              </a:prstGeom>
              <a:blipFill>
                <a:blip r:embed="rId3"/>
                <a:stretch>
                  <a:fillRect l="-5147" b="-930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41E6F8E-1528-4B3E-BBC7-3125EDC6FB09}"/>
              </a:ext>
            </a:extLst>
          </p:cNvPr>
          <p:cNvSpPr/>
          <p:nvPr/>
        </p:nvSpPr>
        <p:spPr bwMode="auto">
          <a:xfrm>
            <a:off x="5671141" y="2704217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CC0748-A829-4BE4-B794-FDAEE61A1160}"/>
              </a:ext>
            </a:extLst>
          </p:cNvPr>
          <p:cNvSpPr/>
          <p:nvPr/>
        </p:nvSpPr>
        <p:spPr bwMode="auto">
          <a:xfrm>
            <a:off x="5671141" y="3111432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1684AC-BA51-4E87-A161-7EF06BAC5FB9}"/>
              </a:ext>
            </a:extLst>
          </p:cNvPr>
          <p:cNvSpPr/>
          <p:nvPr/>
        </p:nvSpPr>
        <p:spPr bwMode="auto">
          <a:xfrm>
            <a:off x="5671141" y="3570723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6AFBF5-B790-4749-BBCF-CE417897DCD1}"/>
              </a:ext>
            </a:extLst>
          </p:cNvPr>
          <p:cNvSpPr/>
          <p:nvPr/>
        </p:nvSpPr>
        <p:spPr bwMode="auto">
          <a:xfrm>
            <a:off x="5671141" y="4020016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AE90EA-CC0A-4677-83BC-F2CA839A61DC}"/>
              </a:ext>
            </a:extLst>
          </p:cNvPr>
          <p:cNvSpPr/>
          <p:nvPr/>
        </p:nvSpPr>
        <p:spPr bwMode="auto">
          <a:xfrm>
            <a:off x="5671141" y="4473076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7E9265-CFC0-45E2-9A8B-8A3E595069D5}"/>
              </a:ext>
            </a:extLst>
          </p:cNvPr>
          <p:cNvSpPr/>
          <p:nvPr/>
        </p:nvSpPr>
        <p:spPr bwMode="auto">
          <a:xfrm>
            <a:off x="6518822" y="3130482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AAE2DF-4100-4D5E-8FEA-B00FD7890BFA}"/>
              </a:ext>
            </a:extLst>
          </p:cNvPr>
          <p:cNvSpPr/>
          <p:nvPr/>
        </p:nvSpPr>
        <p:spPr bwMode="auto">
          <a:xfrm>
            <a:off x="6474677" y="3589773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C44C11-FD9A-4B02-A148-497A8CDC7689}"/>
              </a:ext>
            </a:extLst>
          </p:cNvPr>
          <p:cNvSpPr/>
          <p:nvPr/>
        </p:nvSpPr>
        <p:spPr bwMode="auto">
          <a:xfrm>
            <a:off x="6518822" y="4039066"/>
            <a:ext cx="259080" cy="2667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738DEB-7DB7-479C-A74C-91D1FDD29A9A}"/>
                  </a:ext>
                </a:extLst>
              </p:cNvPr>
              <p:cNvSpPr/>
              <p:nvPr/>
            </p:nvSpPr>
            <p:spPr bwMode="auto">
              <a:xfrm>
                <a:off x="7348722" y="3429000"/>
                <a:ext cx="802706" cy="4616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738DEB-7DB7-479C-A74C-91D1FDD29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8722" y="3429000"/>
                <a:ext cx="802706" cy="461665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79A663-0C30-46B7-BA7D-355CA2855633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4937760" y="2837567"/>
            <a:ext cx="733381" cy="3345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EE2553-C2A1-42F0-ADAB-45308D9AFD73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4937760" y="3172091"/>
            <a:ext cx="733381" cy="7269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92C2D6-E356-4D98-9171-3CE3E36EB6A2}"/>
              </a:ext>
            </a:extLst>
          </p:cNvPr>
          <p:cNvCxnSpPr>
            <a:cxnSpLocks/>
            <a:endCxn id="16" idx="2"/>
          </p:cNvCxnSpPr>
          <p:nvPr/>
        </p:nvCxnSpPr>
        <p:spPr bwMode="auto">
          <a:xfrm>
            <a:off x="4937760" y="3172091"/>
            <a:ext cx="733381" cy="53198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039F63-8919-40D6-ADE4-2817F5615E0F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>
            <a:off x="4937760" y="3172091"/>
            <a:ext cx="733381" cy="9812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797A5B7-A6CE-462C-915B-8EEE757B3DD2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>
            <a:off x="4937760" y="3172091"/>
            <a:ext cx="733381" cy="14343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8753B4-0D9A-477D-A31A-EB80CF9F397D}"/>
              </a:ext>
            </a:extLst>
          </p:cNvPr>
          <p:cNvCxnSpPr>
            <a:cxnSpLocks/>
            <a:stCxn id="12" idx="3"/>
            <a:endCxn id="10" idx="2"/>
          </p:cNvCxnSpPr>
          <p:nvPr/>
        </p:nvCxnSpPr>
        <p:spPr bwMode="auto">
          <a:xfrm flipV="1">
            <a:off x="4937760" y="2837567"/>
            <a:ext cx="733381" cy="8556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E2341B-A40B-4409-B9E9-0FEAF01E8709}"/>
              </a:ext>
            </a:extLst>
          </p:cNvPr>
          <p:cNvCxnSpPr>
            <a:cxnSpLocks/>
            <a:stCxn id="12" idx="3"/>
            <a:endCxn id="15" idx="2"/>
          </p:cNvCxnSpPr>
          <p:nvPr/>
        </p:nvCxnSpPr>
        <p:spPr bwMode="auto">
          <a:xfrm flipV="1">
            <a:off x="4937760" y="3244782"/>
            <a:ext cx="733381" cy="4483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91A740-40A1-4E31-9AD2-617DDFD87FF6}"/>
              </a:ext>
            </a:extLst>
          </p:cNvPr>
          <p:cNvCxnSpPr>
            <a:cxnSpLocks/>
            <a:stCxn id="12" idx="3"/>
            <a:endCxn id="16" idx="2"/>
          </p:cNvCxnSpPr>
          <p:nvPr/>
        </p:nvCxnSpPr>
        <p:spPr bwMode="auto">
          <a:xfrm>
            <a:off x="4937760" y="3693181"/>
            <a:ext cx="733381" cy="108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DDFE48-5F1F-42DF-856E-752CB6888D9E}"/>
              </a:ext>
            </a:extLst>
          </p:cNvPr>
          <p:cNvCxnSpPr>
            <a:cxnSpLocks/>
            <a:stCxn id="12" idx="3"/>
            <a:endCxn id="17" idx="2"/>
          </p:cNvCxnSpPr>
          <p:nvPr/>
        </p:nvCxnSpPr>
        <p:spPr bwMode="auto">
          <a:xfrm>
            <a:off x="4937760" y="3693181"/>
            <a:ext cx="733381" cy="46018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DD001C2-0507-4487-8115-0D11FD5C82B0}"/>
              </a:ext>
            </a:extLst>
          </p:cNvPr>
          <p:cNvCxnSpPr>
            <a:cxnSpLocks/>
            <a:stCxn id="12" idx="3"/>
            <a:endCxn id="18" idx="2"/>
          </p:cNvCxnSpPr>
          <p:nvPr/>
        </p:nvCxnSpPr>
        <p:spPr bwMode="auto">
          <a:xfrm>
            <a:off x="4937760" y="3693181"/>
            <a:ext cx="733381" cy="9132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23189B3-9D33-4643-8259-F503548984AA}"/>
              </a:ext>
            </a:extLst>
          </p:cNvPr>
          <p:cNvCxnSpPr>
            <a:cxnSpLocks/>
            <a:endCxn id="16" idx="2"/>
          </p:cNvCxnSpPr>
          <p:nvPr/>
        </p:nvCxnSpPr>
        <p:spPr bwMode="auto">
          <a:xfrm flipV="1">
            <a:off x="4937760" y="3704073"/>
            <a:ext cx="733381" cy="5290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84AED5-CC4F-45A4-A5BE-C7ACC4D273CA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V="1">
            <a:off x="4937760" y="4153366"/>
            <a:ext cx="733381" cy="7971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607C314-B91F-4D1E-AA66-2653B4804649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>
            <a:off x="4937760" y="4233075"/>
            <a:ext cx="733381" cy="3733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4E8A37-788E-443E-8678-98893B7B20BF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 flipV="1">
            <a:off x="4937760" y="3244782"/>
            <a:ext cx="733381" cy="9882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AC2CB8-FDD6-40E2-B0B0-165755AAC21F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4937760" y="2837567"/>
            <a:ext cx="733381" cy="13955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F4E9A38-C4EF-4B9F-85B2-0197720675B1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V="1">
            <a:off x="5926554" y="3263832"/>
            <a:ext cx="592268" cy="15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E69A019-E93D-4042-B78B-87A9AF710087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>
            <a:off x="5926554" y="3265336"/>
            <a:ext cx="548123" cy="4577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DF56CAB-7A86-4E16-ABBA-334855EE4C6E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>
            <a:off x="5926554" y="3265336"/>
            <a:ext cx="592268" cy="9070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C6975CB-F34E-4A23-84B7-1CB5C217ECEB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 bwMode="auto">
          <a:xfrm flipV="1">
            <a:off x="5930221" y="3263832"/>
            <a:ext cx="588601" cy="4402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2481EA4-18C8-40F6-98B9-3AA4FB1676BA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 bwMode="auto">
          <a:xfrm>
            <a:off x="5930221" y="2837567"/>
            <a:ext cx="588601" cy="4262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33E3921-3085-48CF-964B-6AB484AE667C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9183" y="4165107"/>
            <a:ext cx="592268" cy="15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6097B95-1953-4FF0-A5F4-2A3E66605004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V="1">
            <a:off x="5949183" y="3263832"/>
            <a:ext cx="569639" cy="9027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562518A-97F8-43DE-AF86-3FF2E4AC8EF2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 flipV="1">
            <a:off x="5949183" y="3723123"/>
            <a:ext cx="525494" cy="4434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16F3727-C5A1-4284-9ABC-C293730C264C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V="1">
            <a:off x="5926554" y="4172416"/>
            <a:ext cx="592268" cy="4059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DD1455B-9C1E-4BD7-9F15-D3CF9E70897A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 flipV="1">
            <a:off x="5926554" y="3723123"/>
            <a:ext cx="548123" cy="8552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579A7C-4203-4991-A965-B5F5007CF84E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V="1">
            <a:off x="5926554" y="3263832"/>
            <a:ext cx="592268" cy="13145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30E7BBE-5168-46D4-BB0F-8F3208949381}"/>
              </a:ext>
            </a:extLst>
          </p:cNvPr>
          <p:cNvCxnSpPr>
            <a:cxnSpLocks/>
            <a:stCxn id="10" idx="6"/>
            <a:endCxn id="20" idx="3"/>
          </p:cNvCxnSpPr>
          <p:nvPr/>
        </p:nvCxnSpPr>
        <p:spPr bwMode="auto">
          <a:xfrm>
            <a:off x="5930221" y="2837567"/>
            <a:ext cx="582397" cy="97984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106A2D8-FE2E-4E49-96D7-7D062D0273E0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 bwMode="auto">
          <a:xfrm>
            <a:off x="5930221" y="2837567"/>
            <a:ext cx="588601" cy="133484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B66AA0A-4A6D-4B3D-AB2A-101E19A750AE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 bwMode="auto">
          <a:xfrm>
            <a:off x="5930221" y="3704073"/>
            <a:ext cx="544456" cy="190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04C873F1-6A93-4827-BD9B-A65D783ADF76}"/>
              </a:ext>
            </a:extLst>
          </p:cNvPr>
          <p:cNvCxnSpPr>
            <a:cxnSpLocks/>
            <a:stCxn id="16" idx="6"/>
            <a:endCxn id="21" idx="2"/>
          </p:cNvCxnSpPr>
          <p:nvPr/>
        </p:nvCxnSpPr>
        <p:spPr bwMode="auto">
          <a:xfrm>
            <a:off x="5930221" y="3704073"/>
            <a:ext cx="588601" cy="4683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3A9D5A2-5BA9-47D3-8077-9851BC139FBF}"/>
              </a:ext>
            </a:extLst>
          </p:cNvPr>
          <p:cNvCxnSpPr>
            <a:cxnSpLocks/>
            <a:stCxn id="19" idx="6"/>
            <a:endCxn id="22" idx="1"/>
          </p:cNvCxnSpPr>
          <p:nvPr/>
        </p:nvCxnSpPr>
        <p:spPr bwMode="auto">
          <a:xfrm>
            <a:off x="6777902" y="3263832"/>
            <a:ext cx="570820" cy="396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C7F551A-A4BA-4B2E-9065-BF56F263D108}"/>
              </a:ext>
            </a:extLst>
          </p:cNvPr>
          <p:cNvCxnSpPr>
            <a:cxnSpLocks/>
            <a:stCxn id="20" idx="6"/>
            <a:endCxn id="22" idx="1"/>
          </p:cNvCxnSpPr>
          <p:nvPr/>
        </p:nvCxnSpPr>
        <p:spPr bwMode="auto">
          <a:xfrm flipV="1">
            <a:off x="6733757" y="3659833"/>
            <a:ext cx="614965" cy="632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2BAF75E-16A9-4256-A774-2A37FEA2BB34}"/>
              </a:ext>
            </a:extLst>
          </p:cNvPr>
          <p:cNvCxnSpPr>
            <a:cxnSpLocks/>
            <a:stCxn id="21" idx="6"/>
            <a:endCxn id="22" idx="1"/>
          </p:cNvCxnSpPr>
          <p:nvPr/>
        </p:nvCxnSpPr>
        <p:spPr bwMode="auto">
          <a:xfrm flipV="1">
            <a:off x="6777902" y="3659833"/>
            <a:ext cx="570820" cy="51258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B3AABB28-FB27-4877-A381-CE93090A089E}"/>
                  </a:ext>
                </a:extLst>
              </p:cNvPr>
              <p:cNvSpPr/>
              <p:nvPr/>
            </p:nvSpPr>
            <p:spPr bwMode="auto">
              <a:xfrm>
                <a:off x="852694" y="2350962"/>
                <a:ext cx="2086765" cy="461665"/>
              </a:xfrm>
              <a:prstGeom prst="rect">
                <a:avLst/>
              </a:prstGeom>
              <a:solidFill>
                <a:srgbClr val="B8341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B3AABB28-FB27-4877-A381-CE93090A0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694" y="2350962"/>
                <a:ext cx="208676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28259CA-23E0-4348-89B5-EC462DBF2FA1}"/>
                  </a:ext>
                </a:extLst>
              </p:cNvPr>
              <p:cNvSpPr/>
              <p:nvPr/>
            </p:nvSpPr>
            <p:spPr bwMode="auto">
              <a:xfrm>
                <a:off x="852694" y="4582912"/>
                <a:ext cx="2086765" cy="461665"/>
              </a:xfrm>
              <a:prstGeom prst="rect">
                <a:avLst/>
              </a:prstGeom>
              <a:solidFill>
                <a:srgbClr val="B8341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28259CA-23E0-4348-89B5-EC462DBF2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694" y="4582912"/>
                <a:ext cx="208676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ectangle 143">
            <a:extLst>
              <a:ext uri="{FF2B5EF4-FFF2-40B4-BE49-F238E27FC236}">
                <a16:creationId xmlns:a16="http://schemas.microsoft.com/office/drawing/2014/main" id="{7A23BF3B-3FD4-497B-A53A-8190EA885ED4}"/>
              </a:ext>
            </a:extLst>
          </p:cNvPr>
          <p:cNvSpPr/>
          <p:nvPr/>
        </p:nvSpPr>
        <p:spPr bwMode="auto">
          <a:xfrm>
            <a:off x="1238249" y="2992783"/>
            <a:ext cx="1325880" cy="292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charset="0"/>
              </a:rPr>
              <a:t>encoder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F4CC5A2-0ED0-4CE4-A2E9-960FAEFA23C5}"/>
              </a:ext>
            </a:extLst>
          </p:cNvPr>
          <p:cNvSpPr/>
          <p:nvPr/>
        </p:nvSpPr>
        <p:spPr bwMode="auto">
          <a:xfrm>
            <a:off x="1233136" y="4068761"/>
            <a:ext cx="1325880" cy="292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charset="0"/>
              </a:rPr>
              <a:t>decoder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2A30276-91DA-47E7-8811-5A151E56D0D1}"/>
                  </a:ext>
                </a:extLst>
              </p:cNvPr>
              <p:cNvSpPr/>
              <p:nvPr/>
            </p:nvSpPr>
            <p:spPr bwMode="auto">
              <a:xfrm>
                <a:off x="4128850" y="2940425"/>
                <a:ext cx="802706" cy="4616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𝑶𝒃𝒔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2A30276-91DA-47E7-8811-5A151E56D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8850" y="2940425"/>
                <a:ext cx="802706" cy="461665"/>
              </a:xfrm>
              <a:prstGeom prst="rect">
                <a:avLst/>
              </a:prstGeom>
              <a:blipFill>
                <a:blip r:embed="rId7"/>
                <a:stretch>
                  <a:fillRect b="-375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CE3A6FF-CA55-4A9D-A72F-E64D050D5CFB}"/>
                  </a:ext>
                </a:extLst>
              </p:cNvPr>
              <p:cNvSpPr/>
              <p:nvPr/>
            </p:nvSpPr>
            <p:spPr bwMode="auto">
              <a:xfrm>
                <a:off x="1494723" y="3448722"/>
                <a:ext cx="802706" cy="46166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𝑶𝒃𝒔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CE3A6FF-CA55-4A9D-A72F-E64D050D5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4723" y="3448722"/>
                <a:ext cx="802706" cy="461665"/>
              </a:xfrm>
              <a:prstGeom prst="rect">
                <a:avLst/>
              </a:prstGeom>
              <a:blipFill>
                <a:blip r:embed="rId8"/>
                <a:stretch>
                  <a:fillRect b="-3797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98FF608-A6DD-41B5-8544-8D967DC0EBC1}"/>
              </a:ext>
            </a:extLst>
          </p:cNvPr>
          <p:cNvCxnSpPr>
            <a:stCxn id="142" idx="2"/>
            <a:endCxn id="144" idx="0"/>
          </p:cNvCxnSpPr>
          <p:nvPr/>
        </p:nvCxnSpPr>
        <p:spPr bwMode="auto">
          <a:xfrm>
            <a:off x="1896077" y="2812627"/>
            <a:ext cx="5112" cy="1801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D043668-79A0-4660-8C98-05A1BCC34503}"/>
              </a:ext>
            </a:extLst>
          </p:cNvPr>
          <p:cNvCxnSpPr>
            <a:cxnSpLocks/>
            <a:endCxn id="144" idx="0"/>
          </p:cNvCxnSpPr>
          <p:nvPr/>
        </p:nvCxnSpPr>
        <p:spPr bwMode="auto">
          <a:xfrm flipH="1">
            <a:off x="1901189" y="2819259"/>
            <a:ext cx="657828" cy="1735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E637876-4597-4038-A707-229E38EA0E66}"/>
              </a:ext>
            </a:extLst>
          </p:cNvPr>
          <p:cNvCxnSpPr>
            <a:cxnSpLocks/>
            <a:endCxn id="144" idx="0"/>
          </p:cNvCxnSpPr>
          <p:nvPr/>
        </p:nvCxnSpPr>
        <p:spPr bwMode="auto">
          <a:xfrm>
            <a:off x="1432560" y="2837567"/>
            <a:ext cx="468629" cy="15521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A1BEFE7-6092-4738-A8AF-3C0E383D95B0}"/>
              </a:ext>
            </a:extLst>
          </p:cNvPr>
          <p:cNvCxnSpPr>
            <a:cxnSpLocks/>
            <a:stCxn id="144" idx="2"/>
            <a:endCxn id="147" idx="0"/>
          </p:cNvCxnSpPr>
          <p:nvPr/>
        </p:nvCxnSpPr>
        <p:spPr bwMode="auto">
          <a:xfrm flipH="1">
            <a:off x="1896076" y="3285171"/>
            <a:ext cx="5113" cy="16355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8F3DF08B-E236-4659-B7E6-097E6210C042}"/>
              </a:ext>
            </a:extLst>
          </p:cNvPr>
          <p:cNvCxnSpPr/>
          <p:nvPr/>
        </p:nvCxnSpPr>
        <p:spPr bwMode="auto">
          <a:xfrm>
            <a:off x="1901189" y="3948988"/>
            <a:ext cx="5112" cy="1801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DF82EB2-3E8F-4964-911A-CA94EB516BCD}"/>
              </a:ext>
            </a:extLst>
          </p:cNvPr>
          <p:cNvCxnSpPr>
            <a:cxnSpLocks/>
            <a:stCxn id="145" idx="2"/>
            <a:endCxn id="143" idx="0"/>
          </p:cNvCxnSpPr>
          <p:nvPr/>
        </p:nvCxnSpPr>
        <p:spPr bwMode="auto">
          <a:xfrm>
            <a:off x="1896076" y="4361149"/>
            <a:ext cx="1" cy="22176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308556FF-38E8-4D46-900E-B3A71F6B72A2}"/>
              </a:ext>
            </a:extLst>
          </p:cNvPr>
          <p:cNvCxnSpPr>
            <a:cxnSpLocks/>
            <a:stCxn id="145" idx="2"/>
          </p:cNvCxnSpPr>
          <p:nvPr/>
        </p:nvCxnSpPr>
        <p:spPr bwMode="auto">
          <a:xfrm>
            <a:off x="1896076" y="4361149"/>
            <a:ext cx="580744" cy="23010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8CB40F20-08A6-41EF-9165-F5C67EC4D36E}"/>
              </a:ext>
            </a:extLst>
          </p:cNvPr>
          <p:cNvCxnSpPr>
            <a:cxnSpLocks/>
            <a:stCxn id="145" idx="2"/>
          </p:cNvCxnSpPr>
          <p:nvPr/>
        </p:nvCxnSpPr>
        <p:spPr bwMode="auto">
          <a:xfrm flipH="1">
            <a:off x="1333500" y="4361149"/>
            <a:ext cx="562576" cy="21726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68218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5CA97A-7C92-46D1-9382-1BCFF56C63A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4CB77A-187B-44B0-A503-D188ED083E59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561A70D-528A-4CC5-8508-E1B67D0194FF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9D8A11-CA23-4EBC-87F3-E4F0112CFA98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4. Predict Phase: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F6C32AA-4AB1-47B2-82F7-8C8ED3D227E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9005" y="5373838"/>
                <a:ext cx="8318500" cy="1066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92100" indent="-292100" algn="l" rtl="0" eaLnBrk="0" fontAlgn="base" hangingPunct="0"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kern="0" dirty="0"/>
                  <a:t>Use </a:t>
                </a:r>
                <a:r>
                  <a:rPr lang="en-US" kern="0" dirty="0">
                    <a:solidFill>
                      <a:srgbClr val="FF0000"/>
                    </a:solidFill>
                  </a:rPr>
                  <a:t>the trained deep control sampler </a:t>
                </a:r>
                <a:r>
                  <a:rPr lang="en-US" kern="0" dirty="0"/>
                  <a:t>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F6C32AA-4AB1-47B2-82F7-8C8ED3D22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005" y="5373838"/>
                <a:ext cx="8318500" cy="1066060"/>
              </a:xfrm>
              <a:prstGeom prst="rect">
                <a:avLst/>
              </a:prstGeom>
              <a:blipFill>
                <a:blip r:embed="rId2"/>
                <a:stretch>
                  <a:fillRect l="-1319" t="-143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F149731-997B-445F-986E-9D2858FD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109269"/>
            <a:ext cx="2752725" cy="1404938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3F6AAE-58FE-4DF1-AACC-6F92EE3DD3A9}"/>
              </a:ext>
            </a:extLst>
          </p:cNvPr>
          <p:cNvCxnSpPr>
            <a:cxnSpLocks/>
            <a:stCxn id="111" idx="1"/>
          </p:cNvCxnSpPr>
          <p:nvPr/>
        </p:nvCxnSpPr>
        <p:spPr bwMode="auto">
          <a:xfrm flipH="1">
            <a:off x="769621" y="2679454"/>
            <a:ext cx="2078460" cy="213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EF450A0-DA0D-4B0B-A202-4F3855703F57}"/>
              </a:ext>
            </a:extLst>
          </p:cNvPr>
          <p:cNvCxnSpPr>
            <a:cxnSpLocks/>
          </p:cNvCxnSpPr>
          <p:nvPr/>
        </p:nvCxnSpPr>
        <p:spPr bwMode="auto">
          <a:xfrm>
            <a:off x="769620" y="2700804"/>
            <a:ext cx="0" cy="110976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C603153-AB17-4361-AEC9-04C5CE1F6477}"/>
              </a:ext>
            </a:extLst>
          </p:cNvPr>
          <p:cNvCxnSpPr>
            <a:cxnSpLocks/>
          </p:cNvCxnSpPr>
          <p:nvPr/>
        </p:nvCxnSpPr>
        <p:spPr bwMode="auto">
          <a:xfrm flipV="1">
            <a:off x="769620" y="3810565"/>
            <a:ext cx="33528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1" name="Picture 110">
            <a:extLst>
              <a:ext uri="{FF2B5EF4-FFF2-40B4-BE49-F238E27FC236}">
                <a16:creationId xmlns:a16="http://schemas.microsoft.com/office/drawing/2014/main" id="{1021FEF9-F650-4E2F-BB51-2BB82CF05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081" y="2384216"/>
            <a:ext cx="847619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5CA97A-7C92-46D1-9382-1BCFF56C63A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4CB77A-187B-44B0-A503-D188ED083E59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561A70D-528A-4CC5-8508-E1B67D0194FF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9D8A11-CA23-4EBC-87F3-E4F0112CFA98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4. Predict Phase: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F6C32AA-4AB1-47B2-82F7-8C8ED3D227E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9005" y="5373838"/>
                <a:ext cx="8318500" cy="1066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92100" indent="-292100" algn="l" rtl="0" eaLnBrk="0" fontAlgn="base" hangingPunct="0"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kern="0" dirty="0"/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kern="0" dirty="0"/>
                  <a:t> by </a:t>
                </a:r>
                <a:r>
                  <a:rPr lang="en-US" kern="0" dirty="0">
                    <a:solidFill>
                      <a:srgbClr val="FF0000"/>
                    </a:solidFill>
                  </a:rPr>
                  <a:t>the trained dynamic network </a:t>
                </a:r>
                <a:r>
                  <a:rPr lang="en-US" kern="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kern="0" dirty="0"/>
                  <a:t> as the input.</a:t>
                </a: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F6C32AA-4AB1-47B2-82F7-8C8ED3D22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005" y="5373838"/>
                <a:ext cx="8318500" cy="1066060"/>
              </a:xfrm>
              <a:prstGeom prst="rect">
                <a:avLst/>
              </a:prstGeom>
              <a:blipFill>
                <a:blip r:embed="rId2"/>
                <a:stretch>
                  <a:fillRect l="-1319" t="-14943" r="-2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467B9CC4-C858-4434-A115-11E6CFCD6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5" y="1878855"/>
            <a:ext cx="5617983" cy="32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5CA97A-7C92-46D1-9382-1BCFF56C63A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4CB77A-187B-44B0-A503-D188ED083E59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561A70D-528A-4CC5-8508-E1B67D0194FF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9D8A11-CA23-4EBC-87F3-E4F0112CFA98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4. Predict Phase: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5AD3DF-6AAF-42D2-9022-D790991E0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5" y="1870633"/>
            <a:ext cx="5617983" cy="326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F6C32AA-4AB1-47B2-82F7-8C8ED3D227E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9005" y="5373838"/>
                <a:ext cx="8318500" cy="1066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92100" indent="-292100" algn="l" rtl="0" eaLnBrk="0" fontAlgn="base" hangingPunct="0"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lnSpc>
                    <a:spcPts val="27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kern="0" dirty="0"/>
                  <a:t>Check the collision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kern="0" dirty="0"/>
                  <a:t> with the </a:t>
                </a:r>
                <a:r>
                  <a:rPr lang="en-US" kern="0" dirty="0">
                    <a:solidFill>
                      <a:srgbClr val="FF0000"/>
                    </a:solidFill>
                  </a:rPr>
                  <a:t>trained checking collision network</a:t>
                </a:r>
                <a:r>
                  <a:rPr lang="en-US" kern="0" dirty="0"/>
                  <a:t>.</a:t>
                </a: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F6C32AA-4AB1-47B2-82F7-8C8ED3D22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005" y="5373838"/>
                <a:ext cx="8318500" cy="1066060"/>
              </a:xfrm>
              <a:prstGeom prst="rect">
                <a:avLst/>
              </a:prstGeom>
              <a:blipFill>
                <a:blip r:embed="rId3"/>
                <a:stretch>
                  <a:fillRect l="-1319" t="-149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98F5CC-1D67-41C4-A95E-8147B6C0262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1086" y="2846488"/>
            <a:ext cx="1" cy="24740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F62361E-E102-43E4-887D-786BE0601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887076"/>
            <a:ext cx="1979105" cy="3244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4AE2A6-6CCA-4CB1-B5E5-A070F328A97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13083" y="2628900"/>
            <a:ext cx="1" cy="46832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CF17C-6A89-4F75-85BA-7E3B1177B2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01562" y="2836963"/>
            <a:ext cx="4004978" cy="952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5AB9FB-E9E9-4A5D-9C06-EBB645DF4C4E}"/>
              </a:ext>
            </a:extLst>
          </p:cNvPr>
          <p:cNvCxnSpPr>
            <a:cxnSpLocks/>
          </p:cNvCxnSpPr>
          <p:nvPr/>
        </p:nvCxnSpPr>
        <p:spPr bwMode="auto">
          <a:xfrm flipH="1">
            <a:off x="5613084" y="2628900"/>
            <a:ext cx="1581053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197BD5-AF32-43D9-9653-8E468097C36B}"/>
              </a:ext>
            </a:extLst>
          </p:cNvPr>
          <p:cNvCxnSpPr>
            <a:cxnSpLocks/>
          </p:cNvCxnSpPr>
          <p:nvPr/>
        </p:nvCxnSpPr>
        <p:spPr bwMode="auto">
          <a:xfrm>
            <a:off x="6606540" y="2846488"/>
            <a:ext cx="0" cy="31581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B3C93F-D7A5-434F-9D2F-8546BF5C464F}"/>
              </a:ext>
            </a:extLst>
          </p:cNvPr>
          <p:cNvCxnSpPr>
            <a:cxnSpLocks/>
          </p:cNvCxnSpPr>
          <p:nvPr/>
        </p:nvCxnSpPr>
        <p:spPr bwMode="auto">
          <a:xfrm>
            <a:off x="7194136" y="2628900"/>
            <a:ext cx="0" cy="5334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04472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5CA97A-7C92-46D1-9382-1BCFF56C63A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4CB77A-187B-44B0-A503-D188ED083E59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561A70D-528A-4CC5-8508-E1B67D0194FF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IV. Proposed Method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9D8A11-CA23-4EBC-87F3-E4F0112CFA98}"/>
              </a:ext>
            </a:extLst>
          </p:cNvPr>
          <p:cNvSpPr txBox="1">
            <a:spLocks/>
          </p:cNvSpPr>
          <p:nvPr/>
        </p:nvSpPr>
        <p:spPr bwMode="auto">
          <a:xfrm>
            <a:off x="281446" y="1317523"/>
            <a:ext cx="8318500" cy="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500" kern="0" dirty="0"/>
              <a:t>4. Predict Phase:</a:t>
            </a:r>
          </a:p>
          <a:p>
            <a:pPr marL="0" indent="0">
              <a:buNone/>
            </a:pPr>
            <a:endParaRPr lang="en-US" sz="2500" kern="0" dirty="0"/>
          </a:p>
          <a:p>
            <a:pPr marL="0" indent="0">
              <a:buNone/>
            </a:pPr>
            <a:endParaRPr lang="en-US" sz="2500" kern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5AD3DF-6AAF-42D2-9022-D790991E0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5" y="1870633"/>
            <a:ext cx="5617983" cy="32610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F6C32AA-4AB1-47B2-82F7-8C8ED3D227E3}"/>
              </a:ext>
            </a:extLst>
          </p:cNvPr>
          <p:cNvSpPr txBox="1">
            <a:spLocks/>
          </p:cNvSpPr>
          <p:nvPr/>
        </p:nvSpPr>
        <p:spPr bwMode="auto">
          <a:xfrm>
            <a:off x="-58547" y="5149311"/>
            <a:ext cx="8998485" cy="10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With this model, We can utilize both of </a:t>
            </a:r>
            <a:r>
              <a:rPr lang="en-US" kern="0" dirty="0">
                <a:solidFill>
                  <a:srgbClr val="FF0000"/>
                </a:solidFill>
              </a:rPr>
              <a:t>the efficiency </a:t>
            </a:r>
            <a:r>
              <a:rPr lang="en-US" kern="0" dirty="0"/>
              <a:t>of neural network-based predictor and the </a:t>
            </a:r>
            <a:r>
              <a:rPr lang="en-US" kern="0" dirty="0">
                <a:solidFill>
                  <a:srgbClr val="FF0000"/>
                </a:solidFill>
              </a:rPr>
              <a:t>suitability for high-dimensional </a:t>
            </a:r>
            <a:r>
              <a:rPr lang="en-US" kern="0" dirty="0"/>
              <a:t>of L2RRT.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98F5CC-1D67-41C4-A95E-8147B6C0262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1086" y="2846488"/>
            <a:ext cx="1" cy="24740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F62361E-E102-43E4-887D-786BE0601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887076"/>
            <a:ext cx="1979105" cy="3244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4AE2A6-6CCA-4CB1-B5E5-A070F328A97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13083" y="2628900"/>
            <a:ext cx="1" cy="46832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CF17C-6A89-4F75-85BA-7E3B1177B2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01562" y="2836963"/>
            <a:ext cx="4004978" cy="952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5AB9FB-E9E9-4A5D-9C06-EBB645DF4C4E}"/>
              </a:ext>
            </a:extLst>
          </p:cNvPr>
          <p:cNvCxnSpPr>
            <a:cxnSpLocks/>
          </p:cNvCxnSpPr>
          <p:nvPr/>
        </p:nvCxnSpPr>
        <p:spPr bwMode="auto">
          <a:xfrm flipH="1">
            <a:off x="5613084" y="2628900"/>
            <a:ext cx="1581053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197BD5-AF32-43D9-9653-8E468097C36B}"/>
              </a:ext>
            </a:extLst>
          </p:cNvPr>
          <p:cNvCxnSpPr>
            <a:cxnSpLocks/>
          </p:cNvCxnSpPr>
          <p:nvPr/>
        </p:nvCxnSpPr>
        <p:spPr bwMode="auto">
          <a:xfrm>
            <a:off x="6606540" y="2846488"/>
            <a:ext cx="0" cy="31581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B3C93F-D7A5-434F-9D2F-8546BF5C464F}"/>
              </a:ext>
            </a:extLst>
          </p:cNvPr>
          <p:cNvCxnSpPr>
            <a:cxnSpLocks/>
          </p:cNvCxnSpPr>
          <p:nvPr/>
        </p:nvCxnSpPr>
        <p:spPr bwMode="auto">
          <a:xfrm>
            <a:off x="7194136" y="2628900"/>
            <a:ext cx="0" cy="5334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2010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algn="l"/>
              <a:r>
                <a:rPr lang="en-US" sz="2000" dirty="0">
                  <a:ea typeface="+mn-lt"/>
                  <a:cs typeface="+mn-lt"/>
                </a:rPr>
                <a:t>V. Experiments</a:t>
              </a:r>
              <a:endParaRPr lang="en-US" sz="2000" b="0" dirty="0">
                <a:ea typeface="+mn-lt"/>
                <a:cs typeface="+mn-lt"/>
              </a:endParaRPr>
            </a:p>
          </p:txBody>
        </p:sp>
      </p:grp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113D9533-F4BA-4007-815E-2CB22F2D5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547589"/>
              </p:ext>
            </p:extLst>
          </p:nvPr>
        </p:nvGraphicFramePr>
        <p:xfrm>
          <a:off x="571500" y="1356442"/>
          <a:ext cx="83185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601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1. Network Implementation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7099A5A-9DFF-42B4-B551-E9E48A10C62C}"/>
              </a:ext>
            </a:extLst>
          </p:cNvPr>
          <p:cNvSpPr/>
          <p:nvPr/>
        </p:nvSpPr>
        <p:spPr>
          <a:xfrm>
            <a:off x="419101" y="1681688"/>
            <a:ext cx="830580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Environment: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TensorFlow v1 (</a:t>
            </a:r>
            <a:r>
              <a:rPr lang="en-US" sz="20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cpu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 only) – Ubuntu 20.04 on DELL XPS 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ahoma"/>
              <a:ea typeface="Tahoma"/>
              <a:cs typeface="Tahoma"/>
            </a:endParaRPr>
          </a:p>
          <a:p>
            <a:pPr algn="l"/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Network Structure: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Input (516):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z_t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000" b="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z_goal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000" b="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z_Obs</a:t>
            </a:r>
            <a:endParaRPr lang="en-US" sz="2000" b="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Obstacle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space preprocessor, from the CC network (pre-trained):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5 dense layers with 50% dropout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Control network: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5 dense layers with 50% dropout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Output (2):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u_t</a:t>
            </a:r>
            <a:endParaRPr lang="en-US" sz="2000" b="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647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2. Training Process: Training Data</a:t>
              </a:r>
              <a:endParaRPr lang="en-US" dirty="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02C6894-D716-4CB3-86A3-E2FFCF2143C8}"/>
              </a:ext>
            </a:extLst>
          </p:cNvPr>
          <p:cNvSpPr/>
          <p:nvPr/>
        </p:nvSpPr>
        <p:spPr>
          <a:xfrm>
            <a:off x="419100" y="1706568"/>
            <a:ext cx="8305118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We used L2RRT to generate trajectories for our model training.</a:t>
            </a:r>
          </a:p>
          <a:p>
            <a:pPr algn="l"/>
            <a:endParaRPr lang="en-US" sz="20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ahoma"/>
              <a:ea typeface="Tahoma"/>
              <a:cs typeface="Tahoma"/>
            </a:endParaRPr>
          </a:p>
          <a:p>
            <a:pPr algn="l"/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100 problems: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70 for training, 20 for testing, 10 for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Training: ~500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rows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Testing: ~100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rows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ahoma"/>
              <a:ea typeface="Tahoma"/>
              <a:cs typeface="Tahoma"/>
            </a:endParaRPr>
          </a:p>
          <a:p>
            <a:pPr algn="l"/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Each best trajectory of training and test data is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ahoma"/>
                <a:ea typeface="Tahoma"/>
                <a:cs typeface="Tahoma"/>
              </a:rPr>
              <a:t>represented as a sequence of control inputs.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2B2ABB-5A7C-4D4E-A5FC-9AB20516A11C}"/>
              </a:ext>
            </a:extLst>
          </p:cNvPr>
          <p:cNvGrpSpPr/>
          <p:nvPr/>
        </p:nvGrpSpPr>
        <p:grpSpPr>
          <a:xfrm>
            <a:off x="3293577" y="4261113"/>
            <a:ext cx="4983480" cy="2348869"/>
            <a:chOff x="2211185" y="4222865"/>
            <a:chExt cx="4983480" cy="2348869"/>
          </a:xfrm>
        </p:grpSpPr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89CFD808-2081-466B-A5CA-C9B60487EF8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60567" y="4297680"/>
              <a:ext cx="4123113" cy="1911929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92E8DE-D2EE-432B-9D68-CBB7AD2F3D15}"/>
                </a:ext>
              </a:extLst>
            </p:cNvPr>
            <p:cNvSpPr/>
            <p:nvPr/>
          </p:nvSpPr>
          <p:spPr bwMode="auto">
            <a:xfrm>
              <a:off x="2377440" y="6124483"/>
              <a:ext cx="174567" cy="170252"/>
            </a:xfrm>
            <a:prstGeom prst="ellipse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04DEF5-6B73-44B9-ABCA-F06F812E28E6}"/>
                </a:ext>
              </a:extLst>
            </p:cNvPr>
            <p:cNvSpPr/>
            <p:nvPr/>
          </p:nvSpPr>
          <p:spPr bwMode="auto">
            <a:xfrm>
              <a:off x="6421581" y="4222865"/>
              <a:ext cx="191193" cy="174568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4793DF-FD73-4675-8B72-9B9739E32F61}"/>
                </a:ext>
              </a:extLst>
            </p:cNvPr>
            <p:cNvSpPr txBox="1"/>
            <p:nvPr/>
          </p:nvSpPr>
          <p:spPr>
            <a:xfrm>
              <a:off x="2211185" y="6294735"/>
              <a:ext cx="773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Z_0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A23744-4E52-4D79-8EDB-2392DE934281}"/>
                </a:ext>
              </a:extLst>
            </p:cNvPr>
            <p:cNvSpPr txBox="1"/>
            <p:nvPr/>
          </p:nvSpPr>
          <p:spPr>
            <a:xfrm>
              <a:off x="6421581" y="4351713"/>
              <a:ext cx="773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/>
                <a:t>z_goal</a:t>
              </a:r>
              <a:endParaRPr lang="en-GB" sz="12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1B69B7-4430-4756-BA13-3F2FE6B93F36}"/>
                </a:ext>
              </a:extLst>
            </p:cNvPr>
            <p:cNvSpPr/>
            <p:nvPr/>
          </p:nvSpPr>
          <p:spPr bwMode="auto">
            <a:xfrm>
              <a:off x="3122815" y="6039357"/>
              <a:ext cx="174567" cy="17025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93901-11E6-4DA1-9498-6F26D5E96D5A}"/>
                </a:ext>
              </a:extLst>
            </p:cNvPr>
            <p:cNvSpPr/>
            <p:nvPr/>
          </p:nvSpPr>
          <p:spPr bwMode="auto">
            <a:xfrm>
              <a:off x="3890356" y="5767035"/>
              <a:ext cx="174567" cy="17025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75F03E-55E3-4813-B3EE-62F48909E2EC}"/>
                </a:ext>
              </a:extLst>
            </p:cNvPr>
            <p:cNvSpPr/>
            <p:nvPr/>
          </p:nvSpPr>
          <p:spPr bwMode="auto">
            <a:xfrm>
              <a:off x="4434839" y="5109104"/>
              <a:ext cx="174567" cy="17025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172F97C-F74E-4DD5-B92E-B206A8A7E97C}"/>
                </a:ext>
              </a:extLst>
            </p:cNvPr>
            <p:cNvSpPr/>
            <p:nvPr/>
          </p:nvSpPr>
          <p:spPr bwMode="auto">
            <a:xfrm>
              <a:off x="4976552" y="4543586"/>
              <a:ext cx="174567" cy="17025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D34286-63E0-45E2-AF29-EE2FD1350B72}"/>
                </a:ext>
              </a:extLst>
            </p:cNvPr>
            <p:cNvSpPr/>
            <p:nvPr/>
          </p:nvSpPr>
          <p:spPr bwMode="auto">
            <a:xfrm>
              <a:off x="5616632" y="4319960"/>
              <a:ext cx="174567" cy="17025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0BE5D9-1604-4041-8C8A-30C8CF8F6AE2}"/>
                </a:ext>
              </a:extLst>
            </p:cNvPr>
            <p:cNvSpPr txBox="1"/>
            <p:nvPr/>
          </p:nvSpPr>
          <p:spPr>
            <a:xfrm>
              <a:off x="4465318" y="5115144"/>
              <a:ext cx="773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/>
                <a:t>Z_t</a:t>
              </a:r>
              <a:endParaRPr lang="en-GB" sz="1200" dirty="0"/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0D642A68-E060-4AD8-A84E-648833C17D3D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4435156" y="4573748"/>
              <a:ext cx="571558" cy="511234"/>
            </a:xfrm>
            <a:prstGeom prst="curvedConnector3">
              <a:avLst>
                <a:gd name="adj1" fmla="val 100904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F370AB-4F0B-4026-B24D-178965F55AF3}"/>
                </a:ext>
              </a:extLst>
            </p:cNvPr>
            <p:cNvSpPr txBox="1"/>
            <p:nvPr/>
          </p:nvSpPr>
          <p:spPr>
            <a:xfrm>
              <a:off x="4054532" y="4348988"/>
              <a:ext cx="773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/>
                <a:t>u_t</a:t>
              </a:r>
              <a:endParaRPr lang="en-GB" sz="12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2CB3816-1140-4F4A-9537-CAF48D666159}"/>
              </a:ext>
            </a:extLst>
          </p:cNvPr>
          <p:cNvSpPr txBox="1"/>
          <p:nvPr/>
        </p:nvSpPr>
        <p:spPr>
          <a:xfrm>
            <a:off x="1734249" y="4624132"/>
            <a:ext cx="335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/>
              <a:t>For each best trajectory we gather multiple segments (rows):</a:t>
            </a:r>
          </a:p>
          <a:p>
            <a:r>
              <a:rPr lang="en-GB" sz="1400" dirty="0"/>
              <a:t>{</a:t>
            </a:r>
            <a:r>
              <a:rPr lang="en-GB" sz="1400" dirty="0" err="1"/>
              <a:t>z_t</a:t>
            </a:r>
            <a:r>
              <a:rPr lang="en-GB" sz="1400" dirty="0"/>
              <a:t>, </a:t>
            </a:r>
            <a:r>
              <a:rPr lang="en-GB" sz="1400" dirty="0" err="1"/>
              <a:t>z_goal</a:t>
            </a:r>
            <a:r>
              <a:rPr lang="en-GB" sz="1400" dirty="0"/>
              <a:t>, </a:t>
            </a:r>
            <a:r>
              <a:rPr lang="en-GB" sz="1400" dirty="0" err="1"/>
              <a:t>z_obs</a:t>
            </a:r>
            <a:r>
              <a:rPr lang="en-GB" sz="1400" dirty="0"/>
              <a:t>, </a:t>
            </a:r>
            <a:r>
              <a:rPr lang="en-GB" sz="1400" dirty="0" err="1"/>
              <a:t>u_t</a:t>
            </a:r>
            <a:r>
              <a:rPr lang="en-GB" sz="1400" dirty="0"/>
              <a:t>}</a:t>
            </a:r>
            <a:endParaRPr lang="it-IT" sz="14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F958288F-D74F-46CB-9D55-5423ED2E4E14}"/>
              </a:ext>
            </a:extLst>
          </p:cNvPr>
          <p:cNvSpPr/>
          <p:nvPr/>
        </p:nvSpPr>
        <p:spPr bwMode="auto">
          <a:xfrm>
            <a:off x="870771" y="4720800"/>
            <a:ext cx="863478" cy="32988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7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2. Training Process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02C6894-D716-4CB3-86A3-E2FFCF2143C8}"/>
                  </a:ext>
                </a:extLst>
              </p:cNvPr>
              <p:cNvSpPr/>
              <p:nvPr/>
            </p:nvSpPr>
            <p:spPr>
              <a:xfrm>
                <a:off x="419100" y="1706568"/>
                <a:ext cx="8305118" cy="3085653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We compare the </a:t>
                </a:r>
                <a:r>
                  <a:rPr lang="en-US" sz="200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predicted control </a:t>
                </a:r>
                <a:r>
                  <a:rPr lang="en-US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and the </a:t>
                </a:r>
                <a:r>
                  <a:rPr lang="en-US" sz="200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target</a:t>
                </a:r>
                <a:r>
                  <a:rPr lang="en-US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 by a </a:t>
                </a:r>
                <a:br>
                  <a:rPr lang="en-US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</a:br>
                <a:r>
                  <a:rPr lang="en-US" sz="200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Mean Squared Error loss function:</a:t>
                </a:r>
              </a:p>
              <a:p>
                <a:pPr algn="l"/>
                <a:endParaRPr lang="en-GB" sz="2000" b="1" i="1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Cambria Math" panose="02040503050406030204" pitchFamily="18" charset="0"/>
                  <a:ea typeface="Tahoma"/>
                  <a:cs typeface="Tahoma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Cambria Math" panose="02040503050406030204" pitchFamily="18" charset="0"/>
                          <a:ea typeface="Tahoma"/>
                          <a:cs typeface="Tahoma"/>
                        </a:rPr>
                        <m:t>𝑳</m:t>
                      </m:r>
                      <m:r>
                        <a:rPr lang="en-GB" sz="2000" b="1" i="1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Cambria Math" panose="02040503050406030204" pitchFamily="18" charset="0"/>
                          <a:ea typeface="Tahoma"/>
                          <a:cs typeface="Tahoma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  <m:t>𝒕</m:t>
                          </m:r>
                          <m: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  <m:t>=</m:t>
                          </m:r>
                          <m: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  <m:t>𝟏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chemeClr val="dk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dk1">
                                      <a:hueOff val="0"/>
                                      <a:satOff val="0"/>
                                      <a:lumOff val="0"/>
                                      <a:alphaOff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/>
                                  <a:cs typeface="Tahom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chemeClr val="dk1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chemeClr val="dk1">
                                              <a:hueOff val="0"/>
                                              <a:satOff val="0"/>
                                              <a:lumOff val="0"/>
                                              <a:alphaOff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dk1">
                                              <a:hueOff val="0"/>
                                              <a:satOff val="0"/>
                                              <a:lumOff val="0"/>
                                              <a:alphaOff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/>
                                          <a:cs typeface="Tahoma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chemeClr val="dk1">
                                              <a:hueOff val="0"/>
                                              <a:satOff val="0"/>
                                              <a:lumOff val="0"/>
                                              <a:alphaOff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/>
                                          <a:cs typeface="Tahoma"/>
                                        </a:rPr>
                                        <m:t>𝒕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solidFill>
                                        <a:schemeClr val="dk1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/>
                                      <a:cs typeface="Tahoma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sz="2000" i="1">
                                          <a:solidFill>
                                            <a:schemeClr val="dk1">
                                              <a:hueOff val="0"/>
                                              <a:satOff val="0"/>
                                              <a:lumOff val="0"/>
                                              <a:alphaOff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/>
                                          <a:cs typeface="Tahoma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dk1">
                                                  <a:hueOff val="0"/>
                                                  <a:satOff val="0"/>
                                                  <a:lumOff val="0"/>
                                                  <a:alphaOff val="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dk1">
                                                  <a:hueOff val="0"/>
                                                  <a:satOff val="0"/>
                                                  <a:lumOff val="0"/>
                                                  <a:alphaOff val="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/>
                                              <a:cs typeface="Tahoma"/>
                                            </a:rPr>
                                            <m:t>𝒖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dk1">
                                                  <a:hueOff val="0"/>
                                                  <a:satOff val="0"/>
                                                  <a:lumOff val="0"/>
                                                  <a:alphaOff val="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/>
                                              <a:cs typeface="Tahoma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dk1">
                                      <a:hueOff val="0"/>
                                      <a:satOff val="0"/>
                                      <a:lumOff val="0"/>
                                      <a:alphaOff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/>
                                  <a:cs typeface="Tahoma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000" b="1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ahoma"/>
                  <a:ea typeface="Tahoma"/>
                  <a:cs typeface="Tahoma"/>
                </a:endParaRPr>
              </a:p>
              <a:p>
                <a:pPr algn="l"/>
                <a:endParaRPr lang="en-GB" sz="2000" b="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ahoma"/>
                  <a:ea typeface="Tahoma"/>
                  <a:cs typeface="Tahoma"/>
                </a:endParaRPr>
              </a:p>
              <a:p>
                <a:pPr algn="l"/>
                <a:r>
                  <a:rPr lang="en-GB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The </a:t>
                </a:r>
                <a:r>
                  <a:rPr lang="en-GB" sz="200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Adam Optimizer</a:t>
                </a:r>
                <a:r>
                  <a:rPr lang="en-GB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 available in </a:t>
                </a:r>
                <a:r>
                  <a:rPr lang="en-GB" sz="2000" b="0" dirty="0" err="1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tensorflow</a:t>
                </a:r>
                <a:r>
                  <a:rPr lang="en-GB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 is used to minimize the loss, with: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2000" b="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ahoma"/>
                    <a:ea typeface="Tahoma"/>
                    <a:cs typeface="Tahoma"/>
                  </a:rPr>
                  <a:t>Learning rate: 0.0001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02C6894-D716-4CB3-86A3-E2FFCF214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706568"/>
                <a:ext cx="8305118" cy="3085653"/>
              </a:xfrm>
              <a:prstGeom prst="rect">
                <a:avLst/>
              </a:prstGeom>
              <a:blipFill>
                <a:blip r:embed="rId2"/>
                <a:stretch>
                  <a:fillRect l="-808" t="-1186" b="-2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10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3. Evaluation</a:t>
              </a:r>
              <a:endParaRPr lang="en-US" dirty="0"/>
            </a:p>
          </p:txBody>
        </p:sp>
      </p:grpSp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FFDE807-DBEC-402B-8A8F-5DBC2A3D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19" y="1429983"/>
            <a:ext cx="6015962" cy="4507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DB99E3-6874-4B51-A265-AD0EB0D539FB}"/>
              </a:ext>
            </a:extLst>
          </p:cNvPr>
          <p:cNvSpPr txBox="1"/>
          <p:nvPr/>
        </p:nvSpPr>
        <p:spPr>
          <a:xfrm>
            <a:off x="421018" y="1860047"/>
            <a:ext cx="83019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Planning problem in a 32x32 pixels environment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3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BE7DAAE-DB7B-4912-9B93-9BAF208CB3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587500"/>
          <a:ext cx="83185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I.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60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3. Evaluation</a:t>
              </a:r>
              <a:endParaRPr lang="en-US" dirty="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02C6894-D716-4CB3-86A3-E2FFCF2143C8}"/>
              </a:ext>
            </a:extLst>
          </p:cNvPr>
          <p:cNvSpPr/>
          <p:nvPr/>
        </p:nvSpPr>
        <p:spPr>
          <a:xfrm>
            <a:off x="419100" y="1739539"/>
            <a:ext cx="8476936" cy="378565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10 Evaluation Problems are solved with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max 5000 samples.</a:t>
            </a:r>
          </a:p>
          <a:p>
            <a:pPr algn="l"/>
            <a:endParaRPr lang="en-US" sz="20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5 Different Scenarios: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Random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control (L2RRT)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25%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learned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control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50%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learned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control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75%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learned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control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100%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learned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 control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2 Evaluation Rates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Success Rate: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 number of solved problem at each iteration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Cost Rate: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normalized cost of the best solution at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1617584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3. Evaluation: Success Rate </a:t>
              </a:r>
              <a:endParaRPr lang="en-US" dirty="0"/>
            </a:p>
          </p:txBody>
        </p:sp>
      </p:grp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40660FCA-4448-47FF-B69A-96EA6D01D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74133"/>
            <a:ext cx="8305800" cy="4504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939FA-392B-4ACE-8D75-13CA7DB5CD46}"/>
              </a:ext>
            </a:extLst>
          </p:cNvPr>
          <p:cNvSpPr txBox="1"/>
          <p:nvPr/>
        </p:nvSpPr>
        <p:spPr>
          <a:xfrm>
            <a:off x="3320733" y="5951913"/>
            <a:ext cx="173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Samples</a:t>
            </a:r>
            <a:endParaRPr lang="it-IT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FBEDF-2CE6-4B5D-B910-8DF4692CB4AE}"/>
              </a:ext>
            </a:extLst>
          </p:cNvPr>
          <p:cNvSpPr txBox="1"/>
          <p:nvPr/>
        </p:nvSpPr>
        <p:spPr>
          <a:xfrm>
            <a:off x="-83820" y="3626142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Solved</a:t>
            </a:r>
            <a:br>
              <a:rPr lang="en-GB" sz="1200" dirty="0"/>
            </a:br>
            <a:r>
              <a:rPr lang="en-GB" sz="1200" dirty="0"/>
              <a:t>problems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19548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3. Evaluation: Cost Rate </a:t>
              </a:r>
              <a:endParaRPr lang="en-US" dirty="0"/>
            </a:p>
          </p:txBody>
        </p:sp>
      </p:grp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87767CE0-4C04-45E3-8070-B388E149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76151"/>
            <a:ext cx="8305800" cy="4299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2E807D-F81A-4276-933E-866D26E7C0E2}"/>
              </a:ext>
            </a:extLst>
          </p:cNvPr>
          <p:cNvSpPr txBox="1"/>
          <p:nvPr/>
        </p:nvSpPr>
        <p:spPr>
          <a:xfrm>
            <a:off x="3320733" y="5798024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samples</a:t>
            </a:r>
            <a:endParaRPr lang="it-IT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BCF50-CA26-4411-9049-4D3457F69A0D}"/>
              </a:ext>
            </a:extLst>
          </p:cNvPr>
          <p:cNvSpPr txBox="1"/>
          <p:nvPr/>
        </p:nvSpPr>
        <p:spPr>
          <a:xfrm>
            <a:off x="-158634" y="3626142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Cost </a:t>
            </a:r>
            <a:br>
              <a:rPr lang="en-GB" sz="1200" dirty="0"/>
            </a:br>
            <a:r>
              <a:rPr lang="en-GB" sz="1200" dirty="0"/>
              <a:t>(normalized)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781096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3. Evaluation: Latent Space Visualization</a:t>
              </a:r>
              <a:endParaRPr lang="en-US" dirty="0"/>
            </a:p>
          </p:txBody>
        </p:sp>
      </p:grpSp>
      <p:pic>
        <p:nvPicPr>
          <p:cNvPr id="11" name="Picture 10" descr="Problem 3: 50% learned actions">
            <a:extLst>
              <a:ext uri="{FF2B5EF4-FFF2-40B4-BE49-F238E27FC236}">
                <a16:creationId xmlns:a16="http://schemas.microsoft.com/office/drawing/2014/main" id="{DBC6FDA2-4265-4044-A63F-F3F1EA617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13223" r="13156" b="12275"/>
          <a:stretch/>
        </p:blipFill>
        <p:spPr>
          <a:xfrm>
            <a:off x="3446318" y="3445466"/>
            <a:ext cx="5278582" cy="2826328"/>
          </a:xfrm>
          <a:prstGeom prst="rect">
            <a:avLst/>
          </a:prstGeom>
        </p:spPr>
      </p:pic>
      <p:pic>
        <p:nvPicPr>
          <p:cNvPr id="5" name="Picture 4" descr="Problem 3: random actions">
            <a:extLst>
              <a:ext uri="{FF2B5EF4-FFF2-40B4-BE49-F238E27FC236}">
                <a16:creationId xmlns:a16="http://schemas.microsoft.com/office/drawing/2014/main" id="{F8C14BFF-16AC-4093-A8B0-6FF0FF0EC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13050" r="12431" b="12014"/>
          <a:stretch/>
        </p:blipFill>
        <p:spPr>
          <a:xfrm>
            <a:off x="419100" y="1521229"/>
            <a:ext cx="5278582" cy="2826327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D2BA76-1EA8-434A-9DCB-247ABDC8D81A}"/>
              </a:ext>
            </a:extLst>
          </p:cNvPr>
          <p:cNvSpPr txBox="1"/>
          <p:nvPr/>
        </p:nvSpPr>
        <p:spPr>
          <a:xfrm>
            <a:off x="419099" y="1982894"/>
            <a:ext cx="243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Random</a:t>
            </a:r>
            <a:endParaRPr lang="it-IT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EF811-E526-47E0-8A8E-DBC942CE077B}"/>
              </a:ext>
            </a:extLst>
          </p:cNvPr>
          <p:cNvSpPr txBox="1"/>
          <p:nvPr/>
        </p:nvSpPr>
        <p:spPr>
          <a:xfrm>
            <a:off x="6774873" y="5698066"/>
            <a:ext cx="2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50% Learned</a:t>
            </a:r>
            <a:endParaRPr lang="it-IT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64D323-6B6F-46A1-A524-DF393DAE8D10}"/>
              </a:ext>
            </a:extLst>
          </p:cNvPr>
          <p:cNvSpPr txBox="1"/>
          <p:nvPr/>
        </p:nvSpPr>
        <p:spPr>
          <a:xfrm>
            <a:off x="419099" y="5698065"/>
            <a:ext cx="302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dirty="0"/>
              <a:t>*Third problem of the evaluation set.</a:t>
            </a:r>
            <a:br>
              <a:rPr lang="en-GB" sz="1200" b="0" dirty="0"/>
            </a:br>
            <a:r>
              <a:rPr lang="en-GB" sz="1200" b="0" dirty="0"/>
              <a:t>1000 samples limit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3559069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4. Conclusions</a:t>
              </a:r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057363-9C6D-4C1C-BE3A-EC4CF37EA06E}"/>
              </a:ext>
            </a:extLst>
          </p:cNvPr>
          <p:cNvSpPr/>
          <p:nvPr/>
        </p:nvSpPr>
        <p:spPr>
          <a:xfrm>
            <a:off x="419101" y="1739539"/>
            <a:ext cx="8305800" cy="3261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First results are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promising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We faced some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limitations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 implementing and evaluating the algorithm: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Training data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at our disposal was limited.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The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complexity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 of the visual problem is limited.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L2RRT* cannot be implemented without inverse kinematics, so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optimal controls cannot be generated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104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ea typeface="Tahoma"/>
                  <a:cs typeface="Tahoma"/>
                </a:rPr>
                <a:t>4. Conclusions</a:t>
              </a:r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057363-9C6D-4C1C-BE3A-EC4CF37EA06E}"/>
              </a:ext>
            </a:extLst>
          </p:cNvPr>
          <p:cNvSpPr/>
          <p:nvPr/>
        </p:nvSpPr>
        <p:spPr>
          <a:xfrm>
            <a:off x="419101" y="1739539"/>
            <a:ext cx="8305800" cy="27995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Besides, we could further improve our model by: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Improving the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network design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process.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Generate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new problems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or augment the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environment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complexity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 (e.g. humanoid robot)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Evaluate the 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effectiveness of collision checking 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in control generation, defining a</a:t>
            </a:r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 collision rate</a:t>
            </a:r>
            <a:r>
              <a:rPr lang="en-US" sz="2000" b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Tahoma"/>
                <a:cs typeface="Tahoma"/>
              </a:rPr>
              <a:t> parameter.</a:t>
            </a:r>
          </a:p>
        </p:txBody>
      </p:sp>
    </p:spTree>
    <p:extLst>
      <p:ext uri="{BB962C8B-B14F-4D97-AF65-F5344CB8AC3E}">
        <p14:creationId xmlns:p14="http://schemas.microsoft.com/office/powerpoint/2010/main" val="1251376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83BFDB3-4ED5-409F-B95C-E7762D73A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121584"/>
              </p:ext>
            </p:extLst>
          </p:nvPr>
        </p:nvGraphicFramePr>
        <p:xfrm>
          <a:off x="419099" y="1587500"/>
          <a:ext cx="8423059" cy="442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173">
                  <a:extLst>
                    <a:ext uri="{9D8B030D-6E8A-4147-A177-3AD203B41FA5}">
                      <a16:colId xmlns:a16="http://schemas.microsoft.com/office/drawing/2014/main" val="1365238918"/>
                    </a:ext>
                  </a:extLst>
                </a:gridCol>
                <a:gridCol w="5952886">
                  <a:extLst>
                    <a:ext uri="{9D8B030D-6E8A-4147-A177-3AD203B41FA5}">
                      <a16:colId xmlns:a16="http://schemas.microsoft.com/office/drawing/2014/main" val="335514023"/>
                    </a:ext>
                  </a:extLst>
                </a:gridCol>
              </a:tblGrid>
              <a:tr h="409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604004"/>
                  </a:ext>
                </a:extLst>
              </a:tr>
              <a:tr h="133810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2500" dirty="0" err="1">
                          <a:ea typeface="굴림" panose="020B0600000101010101" pitchFamily="50" charset="-127"/>
                        </a:rPr>
                        <a:t>Shinjeong</a:t>
                      </a:r>
                      <a:r>
                        <a:rPr lang="en-US" altLang="ko-KR" sz="2500" dirty="0">
                          <a:ea typeface="굴림" panose="020B0600000101010101" pitchFamily="50" charset="-127"/>
                        </a:rPr>
                        <a:t> Kim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Write the Introduction and Relative work sections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Discuss about proposed method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Discuss about implementation approach and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08863"/>
                  </a:ext>
                </a:extLst>
              </a:tr>
              <a:tr h="133810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2500" dirty="0">
                          <a:ea typeface="굴림" panose="020B0600000101010101" pitchFamily="50" charset="-127"/>
                        </a:rPr>
                        <a:t>Andrea </a:t>
                      </a:r>
                      <a:r>
                        <a:rPr lang="en-US" altLang="ko-KR" sz="2500" dirty="0" err="1">
                          <a:ea typeface="굴림" panose="020B0600000101010101" pitchFamily="50" charset="-127"/>
                        </a:rPr>
                        <a:t>Finazzi</a:t>
                      </a:r>
                      <a:r>
                        <a:rPr lang="en-US" altLang="ko-KR" sz="2500" dirty="0">
                          <a:ea typeface="굴림" panose="020B0600000101010101" pitchFamily="50" charset="-127"/>
                        </a:rPr>
                        <a:t>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Write the Experiment section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Discuss about proposed method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Implement and evaluate the experiments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9079"/>
                  </a:ext>
                </a:extLst>
              </a:tr>
              <a:tr h="133810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2500" dirty="0">
                          <a:ea typeface="굴림" panose="020B0600000101010101" pitchFamily="50" charset="-127"/>
                        </a:rPr>
                        <a:t>Minh-Tuan Tran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Write the Proposed Method section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Discuss about proposed method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Discuss about implementation approach and results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0802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algn="l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/>
                <a:t>VI. Role of Members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40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1058F2-76F4-4CE1-8471-58F99C2490E6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6C88CD-038E-4BF9-9F68-BAE9E446E30F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E64201-85EE-461B-89ED-4C4337DCC4BA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1. Motion Planning Problem definition &amp; Applications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109D07A-AB02-4A2D-9FB9-EEF02A950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15" y="1545088"/>
            <a:ext cx="3728790" cy="4839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4044AF-4CD0-4EAD-8D92-BDBA87259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483" y="1612944"/>
                <a:ext cx="4791499" cy="49268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Motion Planning Problem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Given: </a:t>
                </a:r>
              </a:p>
              <a:p>
                <a:r>
                  <a:rPr lang="en-US" sz="2200" b="0" dirty="0"/>
                  <a:t>Free State Space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200" b="0" dirty="0"/>
              </a:p>
              <a:p>
                <a:r>
                  <a:rPr lang="en-US" sz="2200" b="0" dirty="0"/>
                  <a:t>Obstacle State Space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sz="2200" b="0" dirty="0"/>
                  <a:t>)</a:t>
                </a:r>
              </a:p>
              <a:p>
                <a:r>
                  <a:rPr lang="en-US" sz="2200" b="0" dirty="0"/>
                  <a:t>Init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0" dirty="0"/>
              </a:p>
              <a:p>
                <a:r>
                  <a:rPr lang="en-US" sz="2200" b="0" dirty="0"/>
                  <a:t>Goal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Objective: </a:t>
                </a:r>
                <a:r>
                  <a:rPr lang="en-US" sz="2200" b="0" dirty="0"/>
                  <a:t>Finding the collision-free trajectory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2200" b="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sz="2200" b="1" dirty="0"/>
                  <a:t>. 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dirty="0"/>
                  <a:t>Applications</a:t>
                </a:r>
              </a:p>
              <a:p>
                <a:r>
                  <a:rPr lang="en-US" sz="2200" b="0" dirty="0"/>
                  <a:t>Robot, Autonomous driving, etc.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4044AF-4CD0-4EAD-8D92-BDBA8725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483" y="1612944"/>
                <a:ext cx="4791499" cy="4926823"/>
              </a:xfrm>
              <a:blipFill>
                <a:blip r:embed="rId4"/>
                <a:stretch>
                  <a:fillRect l="-1654" t="-1238" r="-2036" b="-35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2D4848-91FA-4758-BDC7-7078E944EBE8}"/>
                  </a:ext>
                </a:extLst>
              </p:cNvPr>
              <p:cNvSpPr txBox="1"/>
              <p:nvPr/>
            </p:nvSpPr>
            <p:spPr>
              <a:xfrm>
                <a:off x="4665452" y="1545088"/>
                <a:ext cx="993228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2D4848-91FA-4758-BDC7-7078E944E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452" y="1545088"/>
                <a:ext cx="993228" cy="461665"/>
              </a:xfrm>
              <a:prstGeom prst="rect">
                <a:avLst/>
              </a:prstGeom>
              <a:blipFill>
                <a:blip r:embed="rId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335766-DF6F-4653-8DEB-92DDDBB649A9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5162066" y="2006753"/>
            <a:ext cx="832334" cy="66387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2B263-0D43-4E9F-B715-583F2AAF9F53}"/>
                  </a:ext>
                </a:extLst>
              </p:cNvPr>
              <p:cNvSpPr txBox="1"/>
              <p:nvPr/>
            </p:nvSpPr>
            <p:spPr>
              <a:xfrm>
                <a:off x="7678106" y="1296751"/>
                <a:ext cx="993228" cy="496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𝒇𝒓𝒆𝒆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2B263-0D43-4E9F-B715-583F2AAF9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106" y="1296751"/>
                <a:ext cx="993228" cy="496674"/>
              </a:xfrm>
              <a:prstGeom prst="rect">
                <a:avLst/>
              </a:prstGeom>
              <a:blipFill>
                <a:blip r:embed="rId6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0C6C7C-7FAA-42E1-B7AC-100C9CA33E5D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8174720" y="1793425"/>
            <a:ext cx="0" cy="127634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21189-675C-4336-9F13-43D3EE969185}"/>
                  </a:ext>
                </a:extLst>
              </p:cNvPr>
              <p:cNvSpPr txBox="1"/>
              <p:nvPr/>
            </p:nvSpPr>
            <p:spPr>
              <a:xfrm>
                <a:off x="7951698" y="5632105"/>
                <a:ext cx="792207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𝒊𝒏𝒊𝒕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21189-675C-4336-9F13-43D3EE969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698" y="5632105"/>
                <a:ext cx="792207" cy="461665"/>
              </a:xfrm>
              <a:prstGeom prst="rect">
                <a:avLst/>
              </a:prstGeom>
              <a:blipFill>
                <a:blip r:embed="rId7"/>
                <a:stretch>
                  <a:fillRect l="-3077"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C7C55-2835-446C-813C-99581EA8C90F}"/>
                  </a:ext>
                </a:extLst>
              </p:cNvPr>
              <p:cNvSpPr txBox="1"/>
              <p:nvPr/>
            </p:nvSpPr>
            <p:spPr>
              <a:xfrm>
                <a:off x="7240873" y="2354318"/>
                <a:ext cx="529486" cy="4966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𝒈𝒐𝒂𝒍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C7C55-2835-446C-813C-99581EA8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873" y="2354318"/>
                <a:ext cx="529486" cy="496611"/>
              </a:xfrm>
              <a:prstGeom prst="rect">
                <a:avLst/>
              </a:prstGeom>
              <a:blipFill>
                <a:blip r:embed="rId8"/>
                <a:stretch>
                  <a:fillRect l="-39080" r="-2528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D0B3BDF-F882-46EC-9429-F8933027F57E}"/>
              </a:ext>
            </a:extLst>
          </p:cNvPr>
          <p:cNvSpPr txBox="1"/>
          <p:nvPr/>
        </p:nvSpPr>
        <p:spPr>
          <a:xfrm>
            <a:off x="4183985" y="5522562"/>
            <a:ext cx="13211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collision-free </a:t>
            </a:r>
          </a:p>
          <a:p>
            <a:r>
              <a:rPr lang="en-US" sz="1200" dirty="0"/>
              <a:t>trajectory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3F93F8-2878-42FA-BF8D-C3C521C9C81A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 flipV="1">
            <a:off x="5505160" y="5649857"/>
            <a:ext cx="385755" cy="10353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31033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A12F-D0A4-422F-8596-A3D9B2A4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747" y="4446605"/>
            <a:ext cx="5310505" cy="512713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/>
              <a:t>OpenAI</a:t>
            </a:r>
            <a:r>
              <a:rPr lang="en-US" b="0" dirty="0"/>
              <a:t> </a:t>
            </a:r>
            <a:r>
              <a:rPr lang="en-US" b="0" dirty="0" err="1"/>
              <a:t>Robo</a:t>
            </a:r>
            <a:r>
              <a:rPr lang="en-US" altLang="ko-KR" b="0" dirty="0" err="1"/>
              <a:t>School</a:t>
            </a:r>
            <a:r>
              <a:rPr lang="en-US" altLang="ko-KR" b="0" dirty="0"/>
              <a:t> </a:t>
            </a:r>
            <a:r>
              <a:rPr lang="en-US" b="0" dirty="0"/>
              <a:t>: </a:t>
            </a:r>
            <a:r>
              <a:rPr lang="en-US" dirty="0"/>
              <a:t>50 DOF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1058F2-76F4-4CE1-8471-58F99C2490E6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6C88CD-038E-4BF9-9F68-BAE9E446E30F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E64201-85EE-461B-89ED-4C4337DCC4BA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2. Motion Planning for High-dimensional Robotic System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94E02FC-B973-43C1-B672-54C7A62BA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55" y="1995948"/>
            <a:ext cx="5774690" cy="24024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7435FD-0264-42F4-A5CF-EF10BCBEAD09}"/>
              </a:ext>
            </a:extLst>
          </p:cNvPr>
          <p:cNvSpPr txBox="1">
            <a:spLocks/>
          </p:cNvSpPr>
          <p:nvPr/>
        </p:nvSpPr>
        <p:spPr bwMode="auto">
          <a:xfrm>
            <a:off x="412750" y="1558414"/>
            <a:ext cx="8318500" cy="43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Humanoid Robot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625FC5-AFF8-4180-8987-CD4F42F0FFD7}"/>
              </a:ext>
            </a:extLst>
          </p:cNvPr>
          <p:cNvSpPr txBox="1">
            <a:spLocks/>
          </p:cNvSpPr>
          <p:nvPr/>
        </p:nvSpPr>
        <p:spPr bwMode="auto">
          <a:xfrm>
            <a:off x="857979" y="5358581"/>
            <a:ext cx="8115752" cy="1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0" kern="0" dirty="0"/>
              <a:t>Existing approaches </a:t>
            </a:r>
            <a:r>
              <a:rPr lang="en-US" sz="2400" b="0" kern="0" dirty="0">
                <a:solidFill>
                  <a:srgbClr val="FF0000"/>
                </a:solidFill>
              </a:rPr>
              <a:t>did not succeed to manage </a:t>
            </a:r>
            <a:r>
              <a:rPr lang="en-US" sz="2400" b="0" kern="0" dirty="0"/>
              <a:t>high DOF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0" kern="0" dirty="0"/>
              <a:t>A </a:t>
            </a:r>
            <a:r>
              <a:rPr lang="en-US" sz="2400" b="0" kern="0" dirty="0">
                <a:solidFill>
                  <a:srgbClr val="FF0000"/>
                </a:solidFill>
              </a:rPr>
              <a:t>high performance</a:t>
            </a:r>
            <a:r>
              <a:rPr lang="en-US" sz="2400" b="0" kern="0" dirty="0"/>
              <a:t>, novel approach for </a:t>
            </a:r>
            <a:r>
              <a:rPr lang="en-US" sz="2400" b="0" kern="0" dirty="0">
                <a:solidFill>
                  <a:srgbClr val="FF0000"/>
                </a:solidFill>
              </a:rPr>
              <a:t>high-dimensional C-space</a:t>
            </a:r>
            <a:r>
              <a:rPr lang="en-US" sz="2400" b="0" kern="0" dirty="0"/>
              <a:t> is necessary.</a:t>
            </a:r>
            <a:endParaRPr lang="en-US" sz="2400" kern="0" dirty="0"/>
          </a:p>
        </p:txBody>
      </p:sp>
      <p:sp>
        <p:nvSpPr>
          <p:cNvPr id="11" name="Arrow: Right 1">
            <a:extLst>
              <a:ext uri="{FF2B5EF4-FFF2-40B4-BE49-F238E27FC236}">
                <a16:creationId xmlns:a16="http://schemas.microsoft.com/office/drawing/2014/main" id="{5E181100-C2BE-4D47-BE3F-FBB9779F9BFB}"/>
              </a:ext>
            </a:extLst>
          </p:cNvPr>
          <p:cNvSpPr/>
          <p:nvPr/>
        </p:nvSpPr>
        <p:spPr bwMode="auto">
          <a:xfrm>
            <a:off x="170269" y="5574890"/>
            <a:ext cx="639097" cy="6969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3ACE-A4EB-41AA-B436-B4AD8388B6CF}"/>
              </a:ext>
            </a:extLst>
          </p:cNvPr>
          <p:cNvGrpSpPr/>
          <p:nvPr/>
        </p:nvGrpSpPr>
        <p:grpSpPr>
          <a:xfrm>
            <a:off x="419099" y="576652"/>
            <a:ext cx="8318499" cy="560880"/>
            <a:chOff x="407670" y="45048"/>
            <a:chExt cx="5707380" cy="560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41AA-2076-4125-A338-0AB7FF9EFAE8}"/>
                </a:ext>
              </a:extLst>
            </p:cNvPr>
            <p:cNvSpPr/>
            <p:nvPr/>
          </p:nvSpPr>
          <p:spPr>
            <a:xfrm>
              <a:off x="407670" y="45048"/>
              <a:ext cx="57073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E6A4E88-92FC-4E0D-95B0-83BD4E6AB097}"/>
                </a:ext>
              </a:extLst>
            </p:cNvPr>
            <p:cNvSpPr txBox="1"/>
            <p:nvPr/>
          </p:nvSpPr>
          <p:spPr>
            <a:xfrm>
              <a:off x="435050" y="72428"/>
              <a:ext cx="56526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II. Background and Relative work</a:t>
              </a:r>
            </a:p>
          </p:txBody>
        </p:sp>
      </p:grp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113D9533-F4BA-4007-815E-2CB22F2D5611}"/>
              </a:ext>
            </a:extLst>
          </p:cNvPr>
          <p:cNvGraphicFramePr>
            <a:graphicFrameLocks/>
          </p:cNvGraphicFramePr>
          <p:nvPr/>
        </p:nvGraphicFramePr>
        <p:xfrm>
          <a:off x="571500" y="1356442"/>
          <a:ext cx="83185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03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476F2F-F202-4C83-A768-603904FFAE3F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E8968-89F0-41E6-9666-ADAB24A03B30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AD195-28BE-429B-AEC7-BA5F9255FA91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1. RRT and RRT*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8A9EA60-4B34-4108-B08F-75A8211CE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1843768"/>
            <a:ext cx="3720927" cy="483922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8C40A6A-C0A3-4B43-9B44-3FAC9B876B6C}"/>
              </a:ext>
            </a:extLst>
          </p:cNvPr>
          <p:cNvSpPr/>
          <p:nvPr/>
        </p:nvSpPr>
        <p:spPr bwMode="auto">
          <a:xfrm>
            <a:off x="8425991" y="5984784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993E7-C356-40CE-8F94-D24020EAA661}"/>
                  </a:ext>
                </a:extLst>
              </p:cNvPr>
              <p:cNvSpPr txBox="1"/>
              <p:nvPr/>
            </p:nvSpPr>
            <p:spPr>
              <a:xfrm>
                <a:off x="7497825" y="2671894"/>
                <a:ext cx="529486" cy="429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𝒈𝒐𝒂𝒍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3993E7-C356-40CE-8F94-D24020EA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25" y="2671894"/>
                <a:ext cx="529486" cy="429220"/>
              </a:xfrm>
              <a:prstGeom prst="rect">
                <a:avLst/>
              </a:prstGeom>
              <a:blipFill>
                <a:blip r:embed="rId4"/>
                <a:stretch>
                  <a:fillRect l="-24138" r="-13793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4E6AC711-01EB-4A2B-90B3-EC377CB0097F}"/>
              </a:ext>
            </a:extLst>
          </p:cNvPr>
          <p:cNvSpPr/>
          <p:nvPr/>
        </p:nvSpPr>
        <p:spPr bwMode="auto">
          <a:xfrm>
            <a:off x="7516132" y="6400745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48FB4B-2D23-49FE-B3DD-A45B06A90A7E}"/>
              </a:ext>
            </a:extLst>
          </p:cNvPr>
          <p:cNvCxnSpPr>
            <a:stCxn id="22" idx="2"/>
            <a:endCxn id="24" idx="3"/>
          </p:cNvCxnSpPr>
          <p:nvPr/>
        </p:nvCxnSpPr>
        <p:spPr bwMode="auto">
          <a:xfrm flipH="1">
            <a:off x="7526175" y="6088755"/>
            <a:ext cx="899816" cy="38353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5C0121C-95CD-4398-A942-50BDA7E1D91E}"/>
              </a:ext>
            </a:extLst>
          </p:cNvPr>
          <p:cNvSpPr/>
          <p:nvPr/>
        </p:nvSpPr>
        <p:spPr bwMode="auto">
          <a:xfrm>
            <a:off x="7459955" y="6341258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7B1488-A1F0-4CCE-9C23-80371FF435D2}"/>
              </a:ext>
            </a:extLst>
          </p:cNvPr>
          <p:cNvSpPr/>
          <p:nvPr/>
        </p:nvSpPr>
        <p:spPr bwMode="auto">
          <a:xfrm>
            <a:off x="8825455" y="4602425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AC2094-7A8C-47ED-A50E-08FA6A57CCA0}"/>
              </a:ext>
            </a:extLst>
          </p:cNvPr>
          <p:cNvCxnSpPr>
            <a:cxnSpLocks/>
            <a:stCxn id="22" idx="0"/>
            <a:endCxn id="27" idx="3"/>
          </p:cNvCxnSpPr>
          <p:nvPr/>
        </p:nvCxnSpPr>
        <p:spPr bwMode="auto">
          <a:xfrm flipV="1">
            <a:off x="8532043" y="4673970"/>
            <a:ext cx="303455" cy="1310814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4433B1C-F341-4B9E-817B-58772ADADB98}"/>
              </a:ext>
            </a:extLst>
          </p:cNvPr>
          <p:cNvSpPr/>
          <p:nvPr/>
        </p:nvSpPr>
        <p:spPr bwMode="auto">
          <a:xfrm>
            <a:off x="8744894" y="4542938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11A1C59-8976-4AF5-A989-3B638E6D367B}"/>
              </a:ext>
            </a:extLst>
          </p:cNvPr>
          <p:cNvSpPr/>
          <p:nvPr/>
        </p:nvSpPr>
        <p:spPr bwMode="auto">
          <a:xfrm>
            <a:off x="8891675" y="3885199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6E4EE6-46DE-4531-B46C-098CD26D8EFB}"/>
              </a:ext>
            </a:extLst>
          </p:cNvPr>
          <p:cNvCxnSpPr>
            <a:cxnSpLocks/>
            <a:stCxn id="29" idx="0"/>
            <a:endCxn id="30" idx="3"/>
          </p:cNvCxnSpPr>
          <p:nvPr/>
        </p:nvCxnSpPr>
        <p:spPr bwMode="auto">
          <a:xfrm flipV="1">
            <a:off x="8850946" y="3956744"/>
            <a:ext cx="50772" cy="586194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091D04EE-6B18-4310-A7F4-F802D34E9722}"/>
              </a:ext>
            </a:extLst>
          </p:cNvPr>
          <p:cNvSpPr/>
          <p:nvPr/>
        </p:nvSpPr>
        <p:spPr bwMode="auto">
          <a:xfrm>
            <a:off x="8805018" y="3825712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40703A-32A5-42BD-B64B-02FD2A695AC2}"/>
              </a:ext>
            </a:extLst>
          </p:cNvPr>
          <p:cNvSpPr/>
          <p:nvPr/>
        </p:nvSpPr>
        <p:spPr bwMode="auto">
          <a:xfrm>
            <a:off x="7647021" y="3118166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58EDA7-5B27-4991-8E2B-1F4B2B0AB743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 bwMode="auto">
          <a:xfrm flipH="1" flipV="1">
            <a:off x="7657064" y="3189711"/>
            <a:ext cx="1179016" cy="666453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6FC41D8-5477-48A5-9BD5-47903E09DBCE}"/>
              </a:ext>
            </a:extLst>
          </p:cNvPr>
          <p:cNvSpPr/>
          <p:nvPr/>
        </p:nvSpPr>
        <p:spPr bwMode="auto">
          <a:xfrm>
            <a:off x="7590844" y="3058679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D392C2E-95F0-4D74-A0CE-5F677B5353FA}"/>
              </a:ext>
            </a:extLst>
          </p:cNvPr>
          <p:cNvSpPr/>
          <p:nvPr/>
        </p:nvSpPr>
        <p:spPr bwMode="auto">
          <a:xfrm>
            <a:off x="6509008" y="6252661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6799B3-3076-4385-BB97-94E2A216DC60}"/>
              </a:ext>
            </a:extLst>
          </p:cNvPr>
          <p:cNvCxnSpPr>
            <a:cxnSpLocks/>
            <a:stCxn id="26" idx="2"/>
            <a:endCxn id="36" idx="3"/>
          </p:cNvCxnSpPr>
          <p:nvPr/>
        </p:nvCxnSpPr>
        <p:spPr bwMode="auto">
          <a:xfrm flipH="1" flipV="1">
            <a:off x="6519051" y="6324206"/>
            <a:ext cx="940904" cy="1210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2D51FC0A-13BA-4D68-B29A-6F5CFE653F80}"/>
              </a:ext>
            </a:extLst>
          </p:cNvPr>
          <p:cNvSpPr/>
          <p:nvPr/>
        </p:nvSpPr>
        <p:spPr bwMode="auto">
          <a:xfrm>
            <a:off x="6452831" y="6193174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EEC93CA-B537-4547-A1FE-E2B26F5ED9C1}"/>
              </a:ext>
            </a:extLst>
          </p:cNvPr>
          <p:cNvSpPr/>
          <p:nvPr/>
        </p:nvSpPr>
        <p:spPr bwMode="auto">
          <a:xfrm>
            <a:off x="5852386" y="5447714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A7DCD72-3CB4-4321-A3E1-BC15ECB4565E}"/>
              </a:ext>
            </a:extLst>
          </p:cNvPr>
          <p:cNvCxnSpPr>
            <a:cxnSpLocks/>
            <a:stCxn id="38" idx="2"/>
            <a:endCxn id="39" idx="3"/>
          </p:cNvCxnSpPr>
          <p:nvPr/>
        </p:nvCxnSpPr>
        <p:spPr bwMode="auto">
          <a:xfrm flipH="1" flipV="1">
            <a:off x="5862429" y="5519259"/>
            <a:ext cx="590402" cy="7778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A1E56018-FF21-45AC-954A-BD6EFB5DEB29}"/>
              </a:ext>
            </a:extLst>
          </p:cNvPr>
          <p:cNvSpPr/>
          <p:nvPr/>
        </p:nvSpPr>
        <p:spPr bwMode="auto">
          <a:xfrm>
            <a:off x="5796209" y="5388227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F96F32-06A6-4629-9BA1-F76B27A87E97}"/>
              </a:ext>
            </a:extLst>
          </p:cNvPr>
          <p:cNvSpPr/>
          <p:nvPr/>
        </p:nvSpPr>
        <p:spPr bwMode="auto">
          <a:xfrm>
            <a:off x="6327208" y="5269320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7E8EEE-E2C4-464C-A907-2A852FD64762}"/>
              </a:ext>
            </a:extLst>
          </p:cNvPr>
          <p:cNvCxnSpPr>
            <a:cxnSpLocks/>
            <a:stCxn id="36" idx="0"/>
            <a:endCxn id="42" idx="3"/>
          </p:cNvCxnSpPr>
          <p:nvPr/>
        </p:nvCxnSpPr>
        <p:spPr bwMode="auto">
          <a:xfrm flipH="1" flipV="1">
            <a:off x="6337251" y="5340865"/>
            <a:ext cx="206047" cy="9117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EA23C01-33FB-4D03-AC42-3C6D2C096226}"/>
              </a:ext>
            </a:extLst>
          </p:cNvPr>
          <p:cNvSpPr/>
          <p:nvPr/>
        </p:nvSpPr>
        <p:spPr bwMode="auto">
          <a:xfrm>
            <a:off x="6271031" y="5209833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BD5882F-E2A4-4E47-90ED-7FCCFAD5F020}"/>
              </a:ext>
            </a:extLst>
          </p:cNvPr>
          <p:cNvSpPr/>
          <p:nvPr/>
        </p:nvSpPr>
        <p:spPr bwMode="auto">
          <a:xfrm>
            <a:off x="7364507" y="4495673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895234-1430-4484-ACE3-B7952FA290F6}"/>
              </a:ext>
            </a:extLst>
          </p:cNvPr>
          <p:cNvCxnSpPr>
            <a:cxnSpLocks/>
            <a:stCxn id="44" idx="7"/>
            <a:endCxn id="45" idx="6"/>
          </p:cNvCxnSpPr>
          <p:nvPr/>
        </p:nvCxnSpPr>
        <p:spPr bwMode="auto">
          <a:xfrm flipV="1">
            <a:off x="6452072" y="4537583"/>
            <a:ext cx="981015" cy="7027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906943C3-8DE5-40F2-9BF2-889155D60A42}"/>
              </a:ext>
            </a:extLst>
          </p:cNvPr>
          <p:cNvSpPr/>
          <p:nvPr/>
        </p:nvSpPr>
        <p:spPr bwMode="auto">
          <a:xfrm>
            <a:off x="7308330" y="4436186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4CB0E1-2919-4759-81E9-CFDECA270FE9}"/>
              </a:ext>
            </a:extLst>
          </p:cNvPr>
          <p:cNvSpPr/>
          <p:nvPr/>
        </p:nvSpPr>
        <p:spPr bwMode="auto">
          <a:xfrm>
            <a:off x="5601392" y="4452772"/>
            <a:ext cx="68580" cy="838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1D1093-AB18-4198-A7B0-0C7F6B50186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63698" y="4571691"/>
            <a:ext cx="206047" cy="9117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FBBC8B5-3104-4D79-9A0B-6DAF2A50AA02}"/>
              </a:ext>
            </a:extLst>
          </p:cNvPr>
          <p:cNvSpPr/>
          <p:nvPr/>
        </p:nvSpPr>
        <p:spPr bwMode="auto">
          <a:xfrm>
            <a:off x="5545215" y="4393285"/>
            <a:ext cx="212103" cy="20794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64C82CA1-0517-4D2E-846C-8FF350B7B677}"/>
              </a:ext>
            </a:extLst>
          </p:cNvPr>
          <p:cNvSpPr txBox="1">
            <a:spLocks/>
          </p:cNvSpPr>
          <p:nvPr/>
        </p:nvSpPr>
        <p:spPr bwMode="auto">
          <a:xfrm>
            <a:off x="315104" y="1866374"/>
            <a:ext cx="5039270" cy="14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kern="0" dirty="0"/>
              <a:t>Repeatedly expand tree until reach goal</a:t>
            </a:r>
          </a:p>
          <a:p>
            <a:r>
              <a:rPr lang="en-US" sz="1800" kern="0" dirty="0"/>
              <a:t>Probabilistically complete</a:t>
            </a:r>
          </a:p>
          <a:p>
            <a:r>
              <a:rPr lang="en-US" sz="1800" kern="0" dirty="0"/>
              <a:t>Not Optimal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2C6894-D716-4CB3-86A3-E2FFCF2143C8}"/>
              </a:ext>
            </a:extLst>
          </p:cNvPr>
          <p:cNvSpPr/>
          <p:nvPr/>
        </p:nvSpPr>
        <p:spPr>
          <a:xfrm>
            <a:off x="419100" y="1303719"/>
            <a:ext cx="5418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a. Rapidly-exploring Random Tree (RRT)</a:t>
            </a: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CE147529-E795-431C-80CD-3B4FCE9369AA}"/>
              </a:ext>
            </a:extLst>
          </p:cNvPr>
          <p:cNvSpPr/>
          <p:nvPr/>
        </p:nvSpPr>
        <p:spPr>
          <a:xfrm>
            <a:off x="419100" y="3713819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b. RRT*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8A39B1EC-7D97-4746-860B-A16C2BFD772D}"/>
              </a:ext>
            </a:extLst>
          </p:cNvPr>
          <p:cNvSpPr txBox="1">
            <a:spLocks/>
          </p:cNvSpPr>
          <p:nvPr/>
        </p:nvSpPr>
        <p:spPr bwMode="auto">
          <a:xfrm>
            <a:off x="315104" y="4276474"/>
            <a:ext cx="5039270" cy="14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1800" kern="0" dirty="0"/>
              <a:t>RRT + Connection refinement (Rewire)</a:t>
            </a:r>
          </a:p>
          <a:p>
            <a:r>
              <a:rPr lang="en-US" altLang="ko-KR" sz="1800" kern="0" dirty="0"/>
              <a:t>Probabilistically complete</a:t>
            </a:r>
          </a:p>
          <a:p>
            <a:r>
              <a:rPr lang="en-US" altLang="ko-KR" sz="1800" kern="0" dirty="0"/>
              <a:t>Asymptotically optimal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E3C09AC2-5DEA-4BAC-8B4A-6B1B6A397E7C}"/>
              </a:ext>
            </a:extLst>
          </p:cNvPr>
          <p:cNvSpPr txBox="1">
            <a:spLocks/>
          </p:cNvSpPr>
          <p:nvPr/>
        </p:nvSpPr>
        <p:spPr bwMode="auto">
          <a:xfrm>
            <a:off x="416616" y="6045963"/>
            <a:ext cx="4389960" cy="41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altLang="ko-KR" sz="1800" kern="0" dirty="0">
                <a:solidFill>
                  <a:srgbClr val="FF0000"/>
                </a:solidFill>
              </a:rPr>
              <a:t>Low speed for complicated C-space</a:t>
            </a:r>
          </a:p>
        </p:txBody>
      </p:sp>
    </p:spTree>
    <p:extLst>
      <p:ext uri="{BB962C8B-B14F-4D97-AF65-F5344CB8AC3E}">
        <p14:creationId xmlns:p14="http://schemas.microsoft.com/office/powerpoint/2010/main" val="273742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7D162B-0F60-4D37-89E9-2C52B8CB57DE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439354-3280-4C2A-82E5-28A7950F7532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DA74E9-1D0E-4791-BDCE-9EC7EC05E8F0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kern="1200" dirty="0"/>
                <a:t>2. </a:t>
              </a:r>
              <a:r>
                <a:rPr lang="en-US" sz="2000" dirty="0"/>
                <a:t>Deeply Informed Neural Sampling (</a:t>
              </a:r>
              <a:r>
                <a:rPr lang="en-US" sz="2000" dirty="0" err="1"/>
                <a:t>DeepSMP</a:t>
              </a:r>
              <a:r>
                <a:rPr lang="en-US" sz="2000" dirty="0"/>
                <a:t>)</a:t>
              </a:r>
              <a:endParaRPr lang="en-US" sz="2000" kern="1200" dirty="0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9933C02-D4C5-4CB6-8332-120A9576D9F8}"/>
              </a:ext>
            </a:extLst>
          </p:cNvPr>
          <p:cNvGrpSpPr/>
          <p:nvPr/>
        </p:nvGrpSpPr>
        <p:grpSpPr>
          <a:xfrm>
            <a:off x="419100" y="1426077"/>
            <a:ext cx="8497490" cy="4020989"/>
            <a:chOff x="434718" y="1236087"/>
            <a:chExt cx="11452485" cy="5831095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9D19E2-D35C-418E-9871-CD7B5121F596}"/>
                </a:ext>
              </a:extLst>
            </p:cNvPr>
            <p:cNvSpPr/>
            <p:nvPr/>
          </p:nvSpPr>
          <p:spPr>
            <a:xfrm>
              <a:off x="434718" y="1480828"/>
              <a:ext cx="6303364" cy="556439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DDAA3CE5-EFE4-41F3-A378-6EEF9B869783}"/>
                </a:ext>
              </a:extLst>
            </p:cNvPr>
            <p:cNvSpPr/>
            <p:nvPr/>
          </p:nvSpPr>
          <p:spPr>
            <a:xfrm>
              <a:off x="7037884" y="1480828"/>
              <a:ext cx="4849319" cy="556439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3A4F455-C1AB-41A6-B96B-2D9D09137E5B}"/>
                    </a:ext>
                  </a:extLst>
                </p:cNvPr>
                <p:cNvSpPr txBox="1"/>
                <p:nvPr/>
              </p:nvSpPr>
              <p:spPr>
                <a:xfrm>
                  <a:off x="4623316" y="2237759"/>
                  <a:ext cx="1386403" cy="4016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3A4F455-C1AB-41A6-B96B-2D9D09137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316" y="2237759"/>
                  <a:ext cx="1386403" cy="401694"/>
                </a:xfrm>
                <a:prstGeom prst="rect">
                  <a:avLst/>
                </a:prstGeom>
                <a:blipFill>
                  <a:blip r:embed="rId3"/>
                  <a:stretch>
                    <a:fillRect l="-10714" r="-4167" b="-3478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F7BC58C-D1AB-4081-8492-99A60A5DF57C}"/>
                    </a:ext>
                  </a:extLst>
                </p:cNvPr>
                <p:cNvSpPr txBox="1"/>
                <p:nvPr/>
              </p:nvSpPr>
              <p:spPr>
                <a:xfrm>
                  <a:off x="4984501" y="4987636"/>
                  <a:ext cx="664035" cy="4016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F7BC58C-D1AB-4081-8492-99A60A5DF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501" y="4987636"/>
                  <a:ext cx="664035" cy="401694"/>
                </a:xfrm>
                <a:prstGeom prst="rect">
                  <a:avLst/>
                </a:prstGeom>
                <a:blipFill>
                  <a:blip r:embed="rId4"/>
                  <a:stretch>
                    <a:fillRect l="-12500" t="-21739" r="-5000" b="-173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B40F73F8-8EAE-4691-9F9B-A8DA1D4F2AEE}"/>
                </a:ext>
              </a:extLst>
            </p:cNvPr>
            <p:cNvSpPr/>
            <p:nvPr/>
          </p:nvSpPr>
          <p:spPr>
            <a:xfrm>
              <a:off x="1003095" y="2486700"/>
              <a:ext cx="2234784" cy="771993"/>
            </a:xfrm>
            <a:prstGeom prst="roundRect">
              <a:avLst>
                <a:gd name="adj" fmla="val 2540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Encoder</a:t>
              </a:r>
              <a:endParaRPr lang="ko-KR" altLang="en-US" sz="2500" dirty="0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40C476DB-1D65-41EF-BFBC-10224DCF37F9}"/>
                </a:ext>
              </a:extLst>
            </p:cNvPr>
            <p:cNvSpPr/>
            <p:nvPr/>
          </p:nvSpPr>
          <p:spPr>
            <a:xfrm>
              <a:off x="1003095" y="4403359"/>
              <a:ext cx="2234784" cy="771993"/>
            </a:xfrm>
            <a:prstGeom prst="roundRect">
              <a:avLst>
                <a:gd name="adj" fmla="val 2540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Decoder</a:t>
              </a:r>
              <a:endParaRPr lang="ko-KR" altLang="en-US" sz="2500" dirty="0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0750C415-DB67-498F-BD98-BB6A92B25ABC}"/>
                </a:ext>
              </a:extLst>
            </p:cNvPr>
            <p:cNvSpPr/>
            <p:nvPr/>
          </p:nvSpPr>
          <p:spPr>
            <a:xfrm>
              <a:off x="4199125" y="3395270"/>
              <a:ext cx="2234784" cy="771993"/>
            </a:xfrm>
            <a:prstGeom prst="roundRect">
              <a:avLst>
                <a:gd name="adj" fmla="val 2540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DeepSampler</a:t>
              </a:r>
              <a:endParaRPr lang="ko-KR" altLang="en-US" sz="2000" dirty="0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2F727FC8-1F9F-464F-8FDD-D8BF8F236F74}"/>
                </a:ext>
              </a:extLst>
            </p:cNvPr>
            <p:cNvSpPr/>
            <p:nvPr/>
          </p:nvSpPr>
          <p:spPr>
            <a:xfrm>
              <a:off x="8362068" y="4317416"/>
              <a:ext cx="2234784" cy="771993"/>
            </a:xfrm>
            <a:prstGeom prst="roundRect">
              <a:avLst>
                <a:gd name="adj" fmla="val 2540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DeepSampler</a:t>
              </a:r>
              <a:endParaRPr lang="ko-KR" altLang="en-US" sz="2000" dirty="0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5BF5690A-FA06-42BA-BD2B-825D97D77478}"/>
                </a:ext>
              </a:extLst>
            </p:cNvPr>
            <p:cNvSpPr/>
            <p:nvPr/>
          </p:nvSpPr>
          <p:spPr>
            <a:xfrm>
              <a:off x="9462543" y="2349711"/>
              <a:ext cx="2234784" cy="771993"/>
            </a:xfrm>
            <a:prstGeom prst="roundRect">
              <a:avLst>
                <a:gd name="adj" fmla="val 2540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Encoder</a:t>
              </a:r>
              <a:endParaRPr lang="ko-KR" altLang="en-US" sz="25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0ED8F4-9C19-421A-A199-00C9F4096247}"/>
                </a:ext>
              </a:extLst>
            </p:cNvPr>
            <p:cNvSpPr txBox="1"/>
            <p:nvPr/>
          </p:nvSpPr>
          <p:spPr>
            <a:xfrm>
              <a:off x="2913576" y="1236087"/>
              <a:ext cx="1345644" cy="5115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dirty="0"/>
                <a:t>Offline</a:t>
              </a:r>
              <a:endParaRPr lang="ko-KR" altLang="en-US" sz="25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0B5157-9803-4EAB-81D2-9AA3DC1BF205}"/>
                </a:ext>
              </a:extLst>
            </p:cNvPr>
            <p:cNvSpPr txBox="1"/>
            <p:nvPr/>
          </p:nvSpPr>
          <p:spPr>
            <a:xfrm>
              <a:off x="8894318" y="1236087"/>
              <a:ext cx="1136449" cy="4909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/>
                <a:t>Online</a:t>
              </a:r>
              <a:endParaRPr lang="ko-KR" altLang="en-US" sz="2500" dirty="0"/>
            </a:p>
          </p:txBody>
        </p:sp>
        <p:sp>
          <p:nvSpPr>
            <p:cNvPr id="23" name="화살표: 아래쪽 22">
              <a:extLst>
                <a:ext uri="{FF2B5EF4-FFF2-40B4-BE49-F238E27FC236}">
                  <a16:creationId xmlns:a16="http://schemas.microsoft.com/office/drawing/2014/main" id="{A2CFD1A4-A207-455C-80EB-643CE2B801FF}"/>
                </a:ext>
              </a:extLst>
            </p:cNvPr>
            <p:cNvSpPr/>
            <p:nvPr/>
          </p:nvSpPr>
          <p:spPr>
            <a:xfrm>
              <a:off x="5151625" y="2816514"/>
              <a:ext cx="329784" cy="38472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F4F67406-24A7-4377-AEA7-5810F08B5FE6}"/>
                </a:ext>
              </a:extLst>
            </p:cNvPr>
            <p:cNvSpPr/>
            <p:nvPr/>
          </p:nvSpPr>
          <p:spPr>
            <a:xfrm>
              <a:off x="5151625" y="4425843"/>
              <a:ext cx="329784" cy="38472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F46449-81A0-412B-BF0A-EC4B784EE052}"/>
                    </a:ext>
                  </a:extLst>
                </p:cNvPr>
                <p:cNvSpPr txBox="1"/>
                <p:nvPr/>
              </p:nvSpPr>
              <p:spPr>
                <a:xfrm>
                  <a:off x="1796722" y="1617979"/>
                  <a:ext cx="647529" cy="4016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F46449-81A0-412B-BF0A-EC4B784EE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722" y="1617979"/>
                  <a:ext cx="647529" cy="401694"/>
                </a:xfrm>
                <a:prstGeom prst="rect">
                  <a:avLst/>
                </a:prstGeom>
                <a:blipFill>
                  <a:blip r:embed="rId5"/>
                  <a:stretch>
                    <a:fillRect l="-12821" b="-173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0E20AD-6F8A-417F-B6EC-B9D552210D93}"/>
                    </a:ext>
                  </a:extLst>
                </p:cNvPr>
                <p:cNvSpPr txBox="1"/>
                <p:nvPr/>
              </p:nvSpPr>
              <p:spPr>
                <a:xfrm>
                  <a:off x="1053497" y="5481226"/>
                  <a:ext cx="2188532" cy="4088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0E20AD-6F8A-417F-B6EC-B9D552210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497" y="5481226"/>
                  <a:ext cx="2188532" cy="408855"/>
                </a:xfrm>
                <a:prstGeom prst="rect">
                  <a:avLst/>
                </a:prstGeom>
                <a:blipFill>
                  <a:blip r:embed="rId6"/>
                  <a:stretch>
                    <a:fillRect l="-3383" t="-19565" r="-3008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851E3365-663A-4EC8-97E4-393793644CB7}"/>
                </a:ext>
              </a:extLst>
            </p:cNvPr>
            <p:cNvSpPr/>
            <p:nvPr/>
          </p:nvSpPr>
          <p:spPr>
            <a:xfrm>
              <a:off x="1955594" y="4058588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화살표: 아래쪽 27">
              <a:extLst>
                <a:ext uri="{FF2B5EF4-FFF2-40B4-BE49-F238E27FC236}">
                  <a16:creationId xmlns:a16="http://schemas.microsoft.com/office/drawing/2014/main" id="{7BB3880B-B907-4BC7-9809-81DEC900DAAC}"/>
                </a:ext>
              </a:extLst>
            </p:cNvPr>
            <p:cNvSpPr/>
            <p:nvPr/>
          </p:nvSpPr>
          <p:spPr>
            <a:xfrm>
              <a:off x="1955594" y="3337388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화살표: 아래쪽 28">
              <a:extLst>
                <a:ext uri="{FF2B5EF4-FFF2-40B4-BE49-F238E27FC236}">
                  <a16:creationId xmlns:a16="http://schemas.microsoft.com/office/drawing/2014/main" id="{5E171E81-9A43-482F-A027-322AE841E706}"/>
                </a:ext>
              </a:extLst>
            </p:cNvPr>
            <p:cNvSpPr/>
            <p:nvPr/>
          </p:nvSpPr>
          <p:spPr>
            <a:xfrm>
              <a:off x="1955594" y="5224138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화살표: 아래쪽 29">
              <a:extLst>
                <a:ext uri="{FF2B5EF4-FFF2-40B4-BE49-F238E27FC236}">
                  <a16:creationId xmlns:a16="http://schemas.microsoft.com/office/drawing/2014/main" id="{FE819583-773D-4199-9847-8A8D92D5C3A6}"/>
                </a:ext>
              </a:extLst>
            </p:cNvPr>
            <p:cNvSpPr/>
            <p:nvPr/>
          </p:nvSpPr>
          <p:spPr>
            <a:xfrm>
              <a:off x="1955594" y="2152079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047241F-0EA8-4EF0-96FB-AAB8F9C2B0AB}"/>
                    </a:ext>
                  </a:extLst>
                </p:cNvPr>
                <p:cNvSpPr txBox="1"/>
                <p:nvPr/>
              </p:nvSpPr>
              <p:spPr>
                <a:xfrm>
                  <a:off x="1053959" y="3608774"/>
                  <a:ext cx="2219988" cy="4016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047241F-0EA8-4EF0-96FB-AAB8F9C2B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959" y="3608774"/>
                  <a:ext cx="2219988" cy="401694"/>
                </a:xfrm>
                <a:prstGeom prst="rect">
                  <a:avLst/>
                </a:prstGeom>
                <a:blipFill>
                  <a:blip r:embed="rId7"/>
                  <a:stretch>
                    <a:fillRect l="-4815" r="-2963" b="-3478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ACC6C-3608-4CF5-A6B6-66913CF4846A}"/>
                    </a:ext>
                  </a:extLst>
                </p:cNvPr>
                <p:cNvSpPr txBox="1"/>
                <p:nvPr/>
              </p:nvSpPr>
              <p:spPr>
                <a:xfrm>
                  <a:off x="9130525" y="5442190"/>
                  <a:ext cx="664035" cy="4016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ACC6C-3608-4CF5-A6B6-66913CF48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0525" y="5442190"/>
                  <a:ext cx="664035" cy="401694"/>
                </a:xfrm>
                <a:prstGeom prst="rect">
                  <a:avLst/>
                </a:prstGeom>
                <a:blipFill>
                  <a:blip r:embed="rId8"/>
                  <a:stretch>
                    <a:fillRect l="-11111" t="-24444" r="-4938" b="-1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7676CDD-A1ED-4D15-B2AE-88CE437A5F94}"/>
                    </a:ext>
                  </a:extLst>
                </p:cNvPr>
                <p:cNvSpPr txBox="1"/>
                <p:nvPr/>
              </p:nvSpPr>
              <p:spPr>
                <a:xfrm>
                  <a:off x="8769340" y="3520602"/>
                  <a:ext cx="1386403" cy="4016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7676CDD-A1ED-4D15-B2AE-88CE437A5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9340" y="3520602"/>
                  <a:ext cx="1386403" cy="401694"/>
                </a:xfrm>
                <a:prstGeom prst="rect">
                  <a:avLst/>
                </a:prstGeom>
                <a:blipFill>
                  <a:blip r:embed="rId9"/>
                  <a:stretch>
                    <a:fillRect l="-10059" t="-21739" r="-4142" b="-3478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572CBB9-F662-4EC7-A2DA-DC64251CDA02}"/>
                    </a:ext>
                  </a:extLst>
                </p:cNvPr>
                <p:cNvSpPr txBox="1"/>
                <p:nvPr/>
              </p:nvSpPr>
              <p:spPr>
                <a:xfrm>
                  <a:off x="10218687" y="1609161"/>
                  <a:ext cx="647529" cy="4016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ko-KR" altLang="en-US" sz="25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572CBB9-F662-4EC7-A2DA-DC64251CD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8687" y="1609161"/>
                  <a:ext cx="647529" cy="401694"/>
                </a:xfrm>
                <a:prstGeom prst="rect">
                  <a:avLst/>
                </a:prstGeom>
                <a:blipFill>
                  <a:blip r:embed="rId10"/>
                  <a:stretch>
                    <a:fillRect l="-12821" b="-173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F60B4B00-3A10-4393-8442-9F9CE5B2BA48}"/>
                </a:ext>
              </a:extLst>
            </p:cNvPr>
            <p:cNvSpPr/>
            <p:nvPr/>
          </p:nvSpPr>
          <p:spPr>
            <a:xfrm>
              <a:off x="10377558" y="2054281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화살표: 아래쪽 35">
              <a:extLst>
                <a:ext uri="{FF2B5EF4-FFF2-40B4-BE49-F238E27FC236}">
                  <a16:creationId xmlns:a16="http://schemas.microsoft.com/office/drawing/2014/main" id="{E94AA2F7-1F42-4950-BB94-1E32F56E62B4}"/>
                </a:ext>
              </a:extLst>
            </p:cNvPr>
            <p:cNvSpPr/>
            <p:nvPr/>
          </p:nvSpPr>
          <p:spPr>
            <a:xfrm rot="3349650">
              <a:off x="10116333" y="3249740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화살표: 아래쪽 36">
              <a:extLst>
                <a:ext uri="{FF2B5EF4-FFF2-40B4-BE49-F238E27FC236}">
                  <a16:creationId xmlns:a16="http://schemas.microsoft.com/office/drawing/2014/main" id="{B72CB55D-90D1-4F75-B908-A5A16E3CDFEE}"/>
                </a:ext>
              </a:extLst>
            </p:cNvPr>
            <p:cNvSpPr/>
            <p:nvPr/>
          </p:nvSpPr>
          <p:spPr>
            <a:xfrm>
              <a:off x="9314568" y="4021113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화살표: 아래쪽 37">
              <a:extLst>
                <a:ext uri="{FF2B5EF4-FFF2-40B4-BE49-F238E27FC236}">
                  <a16:creationId xmlns:a16="http://schemas.microsoft.com/office/drawing/2014/main" id="{854683C3-AE7F-4252-8252-AE3B6D548EAC}"/>
                </a:ext>
              </a:extLst>
            </p:cNvPr>
            <p:cNvSpPr/>
            <p:nvPr/>
          </p:nvSpPr>
          <p:spPr>
            <a:xfrm>
              <a:off x="9314568" y="5180956"/>
              <a:ext cx="329784" cy="2612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연결선: 꺾임 38">
              <a:extLst>
                <a:ext uri="{FF2B5EF4-FFF2-40B4-BE49-F238E27FC236}">
                  <a16:creationId xmlns:a16="http://schemas.microsoft.com/office/drawing/2014/main" id="{1DF09554-C800-4838-9C7F-AEA6B11F8AF2}"/>
                </a:ext>
              </a:extLst>
            </p:cNvPr>
            <p:cNvCxnSpPr>
              <a:cxnSpLocks/>
              <a:stCxn id="32" idx="1"/>
              <a:endCxn id="33" idx="0"/>
            </p:cNvCxnSpPr>
            <p:nvPr/>
          </p:nvCxnSpPr>
          <p:spPr>
            <a:xfrm rot="10800000" flipH="1">
              <a:off x="9130524" y="3520604"/>
              <a:ext cx="332017" cy="2122436"/>
            </a:xfrm>
            <a:prstGeom prst="bentConnector4">
              <a:avLst>
                <a:gd name="adj1" fmla="val -340036"/>
                <a:gd name="adj2" fmla="val 115619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1E9175-9F6E-4D54-9E83-72E6261DEABC}"/>
                </a:ext>
              </a:extLst>
            </p:cNvPr>
            <p:cNvSpPr txBox="1"/>
            <p:nvPr/>
          </p:nvSpPr>
          <p:spPr>
            <a:xfrm>
              <a:off x="9047932" y="1775613"/>
              <a:ext cx="43152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/>
                <a:t>1.</a:t>
              </a:r>
              <a:endParaRPr lang="ko-KR" altLang="en-US" sz="25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E322B3-8AA9-4C66-8537-0682CC4283F4}"/>
                </a:ext>
              </a:extLst>
            </p:cNvPr>
            <p:cNvSpPr txBox="1"/>
            <p:nvPr/>
          </p:nvSpPr>
          <p:spPr>
            <a:xfrm>
              <a:off x="7200287" y="2962708"/>
              <a:ext cx="43152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500" dirty="0"/>
                <a:t>2.</a:t>
              </a:r>
              <a:endParaRPr lang="ko-KR" altLang="en-US" sz="2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9D9309-0147-46B5-B37B-F8A4C1E9339E}"/>
                </a:ext>
              </a:extLst>
            </p:cNvPr>
            <p:cNvSpPr txBox="1"/>
            <p:nvPr/>
          </p:nvSpPr>
          <p:spPr>
            <a:xfrm>
              <a:off x="1089059" y="6129896"/>
              <a:ext cx="2201927" cy="937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/>
                <a:t>Contractive</a:t>
              </a:r>
            </a:p>
            <a:p>
              <a:r>
                <a:rPr lang="en-US" altLang="ko-KR" sz="1800" dirty="0" err="1"/>
                <a:t>AutoEncoder</a:t>
              </a:r>
              <a:endParaRPr lang="ko-KR" altLang="en-US" sz="18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695E71-2E49-4338-AB57-80D220DD365A}"/>
                </a:ext>
              </a:extLst>
            </p:cNvPr>
            <p:cNvSpPr txBox="1"/>
            <p:nvPr/>
          </p:nvSpPr>
          <p:spPr>
            <a:xfrm>
              <a:off x="4454743" y="6129896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/>
                <a:t>Deep Sampler</a:t>
              </a:r>
              <a:endParaRPr lang="ko-KR" altLang="en-US" sz="18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7D0B49-9EEC-4FEC-9EC9-DAA0CBEF6C1A}"/>
                </a:ext>
              </a:extLst>
            </p:cNvPr>
            <p:cNvSpPr txBox="1"/>
            <p:nvPr/>
          </p:nvSpPr>
          <p:spPr>
            <a:xfrm>
              <a:off x="8165968" y="6129896"/>
              <a:ext cx="2703151" cy="937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/>
                <a:t>Neural Sampling</a:t>
              </a:r>
            </a:p>
            <a:p>
              <a:r>
                <a:rPr lang="en-US" altLang="ko-KR" sz="1800" dirty="0"/>
                <a:t>(</a:t>
              </a:r>
              <a:r>
                <a:rPr lang="en-US" altLang="ko-KR" sz="1800" dirty="0" err="1"/>
                <a:t>DeepSMP</a:t>
              </a:r>
              <a:r>
                <a:rPr lang="en-US" altLang="ko-KR" sz="1800" dirty="0"/>
                <a:t>)</a:t>
              </a:r>
              <a:endParaRPr lang="ko-KR" altLang="en-US" sz="1800" dirty="0"/>
            </a:p>
          </p:txBody>
        </p: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F41C0C7-873D-4A80-95FA-9E7A71EA7DBB}"/>
              </a:ext>
            </a:extLst>
          </p:cNvPr>
          <p:cNvSpPr txBox="1">
            <a:spLocks/>
          </p:cNvSpPr>
          <p:nvPr/>
        </p:nvSpPr>
        <p:spPr bwMode="auto">
          <a:xfrm>
            <a:off x="419101" y="5561313"/>
            <a:ext cx="8305799" cy="95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500" kern="0" dirty="0"/>
              <a:t>Speed was improved</a:t>
            </a:r>
          </a:p>
          <a:p>
            <a:r>
              <a:rPr lang="en-US" altLang="ko-KR" sz="2500" kern="0" dirty="0"/>
              <a:t>Still </a:t>
            </a:r>
            <a:r>
              <a:rPr lang="en-US" altLang="ko-KR" sz="2500" kern="0" dirty="0">
                <a:solidFill>
                  <a:srgbClr val="FF0000"/>
                </a:solidFill>
              </a:rPr>
              <a:t>not suitable for high dimensional </a:t>
            </a:r>
            <a:r>
              <a:rPr lang="en-US" altLang="ko-KR" sz="2500" kern="0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16428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4DB4B-25BC-4936-911B-C6D2E3DC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2742454"/>
            <a:ext cx="8318500" cy="3643831"/>
          </a:xfrm>
        </p:spPr>
        <p:txBody>
          <a:bodyPr/>
          <a:lstStyle/>
          <a:p>
            <a:r>
              <a:rPr lang="en-US" dirty="0"/>
              <a:t>RRT family : </a:t>
            </a:r>
            <a:r>
              <a:rPr lang="en-US" b="0" dirty="0"/>
              <a:t>design</a:t>
            </a:r>
            <a:r>
              <a:rPr lang="en-US" altLang="ko-KR" b="0" dirty="0"/>
              <a:t>ed</a:t>
            </a:r>
            <a:r>
              <a:rPr lang="en-US" b="0" dirty="0"/>
              <a:t> for mobile robots and low DOF robotic arms</a:t>
            </a:r>
          </a:p>
          <a:p>
            <a:pPr marL="457200" lvl="1" indent="0">
              <a:buNone/>
            </a:pPr>
            <a:r>
              <a:rPr lang="ko-KR" altLang="en-US" dirty="0"/>
              <a:t>→ </a:t>
            </a:r>
            <a:r>
              <a:rPr lang="en-US" dirty="0"/>
              <a:t>not suitable for high-dimensional </a:t>
            </a:r>
            <a:r>
              <a:rPr lang="en-US" altLang="ko-KR" dirty="0"/>
              <a:t>problem</a:t>
            </a:r>
            <a:r>
              <a:rPr lang="en-US" dirty="0"/>
              <a:t> [1]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DeepSMP</a:t>
            </a:r>
            <a:r>
              <a:rPr lang="en-US" dirty="0"/>
              <a:t> </a:t>
            </a:r>
            <a:r>
              <a:rPr lang="en-US" altLang="ko-KR" dirty="0"/>
              <a:t>family</a:t>
            </a:r>
            <a:r>
              <a:rPr lang="en-US" dirty="0"/>
              <a:t> </a:t>
            </a:r>
            <a:r>
              <a:rPr lang="en-US" altLang="ko-KR" dirty="0"/>
              <a:t>:</a:t>
            </a:r>
            <a:r>
              <a:rPr lang="en-US" dirty="0"/>
              <a:t> </a:t>
            </a:r>
            <a:r>
              <a:rPr lang="en-US" b="0" dirty="0"/>
              <a:t>heavily </a:t>
            </a:r>
            <a:r>
              <a:rPr lang="en-US" altLang="ko-KR" b="0" dirty="0"/>
              <a:t>rely</a:t>
            </a:r>
            <a:r>
              <a:rPr lang="en-US" b="0" dirty="0"/>
              <a:t> on training data</a:t>
            </a:r>
          </a:p>
          <a:p>
            <a:pPr marL="457200" lvl="1" indent="0">
              <a:buNone/>
            </a:pPr>
            <a:r>
              <a:rPr lang="ko-KR" altLang="en-US" dirty="0"/>
              <a:t>→ </a:t>
            </a:r>
            <a:r>
              <a:rPr lang="en-US" altLang="ko-KR" dirty="0"/>
              <a:t>e.g. </a:t>
            </a:r>
            <a:r>
              <a:rPr lang="en-US" altLang="ko-KR" dirty="0" err="1"/>
              <a:t>DeepSMP</a:t>
            </a:r>
            <a:r>
              <a:rPr lang="en-US" altLang="ko-KR" dirty="0"/>
              <a:t> : </a:t>
            </a:r>
            <a:r>
              <a:rPr lang="en-US" altLang="ko-KR" dirty="0" err="1"/>
              <a:t>DeepSampler</a:t>
            </a:r>
            <a:r>
              <a:rPr lang="en-US" altLang="ko-KR" dirty="0"/>
              <a:t> is trained by path 		from RRT</a:t>
            </a:r>
            <a:r>
              <a:rPr lang="ko-KR" altLang="en-US" dirty="0"/>
              <a:t>*</a:t>
            </a:r>
            <a:r>
              <a:rPr lang="en-US" altLang="ko-KR" dirty="0"/>
              <a:t>; also not suitable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04EB63-7E9C-4CDB-A483-F600712B74FE}"/>
              </a:ext>
            </a:extLst>
          </p:cNvPr>
          <p:cNvGrpSpPr/>
          <p:nvPr/>
        </p:nvGrpSpPr>
        <p:grpSpPr>
          <a:xfrm>
            <a:off x="419100" y="586206"/>
            <a:ext cx="8305800" cy="533485"/>
            <a:chOff x="406813" y="266844"/>
            <a:chExt cx="7840653" cy="5334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CFF8F8-DB4F-4B53-9AFE-1D5D582B40AE}"/>
                </a:ext>
              </a:extLst>
            </p:cNvPr>
            <p:cNvSpPr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6BA9C4-9CD2-4B34-85C8-DD1E06E7F4A9}"/>
                </a:ext>
              </a:extLst>
            </p:cNvPr>
            <p:cNvSpPr txBox="1"/>
            <p:nvPr/>
          </p:nvSpPr>
          <p:spPr>
            <a:xfrm>
              <a:off x="406813" y="266844"/>
              <a:ext cx="7840653" cy="533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54" tIns="50800" rIns="50800" bIns="50800" numCol="1" spcCol="1270" anchor="ctr" anchorCtr="0">
              <a:noAutofit/>
            </a:bodyPr>
            <a:lstStyle/>
            <a:p>
              <a:pPr lvl="0" algn="l"/>
              <a:r>
                <a:rPr lang="en-US" sz="2000" dirty="0"/>
                <a:t>3. Motion Planning for High-dimensional robotic</a:t>
              </a: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BEE47B-ACC8-44A9-AD30-58D38D498CF6}"/>
              </a:ext>
            </a:extLst>
          </p:cNvPr>
          <p:cNvSpPr txBox="1">
            <a:spLocks/>
          </p:cNvSpPr>
          <p:nvPr/>
        </p:nvSpPr>
        <p:spPr bwMode="auto">
          <a:xfrm>
            <a:off x="444503" y="1650489"/>
            <a:ext cx="8305799" cy="98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altLang="ko-KR" sz="2500" b="0" kern="0" dirty="0"/>
              <a:t>Previous methods cannot handle high-dimension.</a:t>
            </a:r>
          </a:p>
          <a:p>
            <a:pPr marL="0" indent="0">
              <a:buNone/>
            </a:pPr>
            <a:r>
              <a:rPr lang="en-US" altLang="ko-KR" sz="2500" kern="0" dirty="0"/>
              <a:t>Why? </a:t>
            </a:r>
            <a:endParaRPr lang="en-US" sz="2500" kern="0" dirty="0"/>
          </a:p>
        </p:txBody>
      </p:sp>
    </p:spTree>
    <p:extLst>
      <p:ext uri="{BB962C8B-B14F-4D97-AF65-F5344CB8AC3E}">
        <p14:creationId xmlns:p14="http://schemas.microsoft.com/office/powerpoint/2010/main" val="1177098802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Custom 2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117CBE"/>
      </a:accent1>
      <a:accent2>
        <a:srgbClr val="2254A5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37645</TotalTime>
  <Pages>3</Pages>
  <Words>1742</Words>
  <Application>Microsoft Office PowerPoint</Application>
  <PresentationFormat>On-screen Show (4:3)</PresentationFormat>
  <Paragraphs>361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굴림</vt:lpstr>
      <vt:lpstr>Arial</vt:lpstr>
      <vt:lpstr>Cambria Math</vt:lpstr>
      <vt:lpstr>NimbusRomNo9L-Regu</vt:lpstr>
      <vt:lpstr>Tahoma</vt:lpstr>
      <vt:lpstr>Times New Roman</vt:lpstr>
      <vt:lpstr>untitled 1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sungeui</dc:creator>
  <cp:lastModifiedBy>Tuan</cp:lastModifiedBy>
  <cp:revision>3083</cp:revision>
  <cp:lastPrinted>1998-03-18T16:08:13Z</cp:lastPrinted>
  <dcterms:created xsi:type="dcterms:W3CDTF">1998-03-18T13:44:31Z</dcterms:created>
  <dcterms:modified xsi:type="dcterms:W3CDTF">2020-12-08T06:37:11Z</dcterms:modified>
</cp:coreProperties>
</file>